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1" r:id="rId5"/>
  </p:sldMasterIdLst>
  <p:notesMasterIdLst>
    <p:notesMasterId r:id="rId29"/>
  </p:notesMasterIdLst>
  <p:sldIdLst>
    <p:sldId id="256" r:id="rId6"/>
    <p:sldId id="257" r:id="rId7"/>
    <p:sldId id="258" r:id="rId8"/>
    <p:sldId id="260" r:id="rId9"/>
    <p:sldId id="259" r:id="rId10"/>
    <p:sldId id="261" r:id="rId11"/>
    <p:sldId id="262" r:id="rId12"/>
    <p:sldId id="271" r:id="rId13"/>
    <p:sldId id="272" r:id="rId14"/>
    <p:sldId id="277" r:id="rId15"/>
    <p:sldId id="273" r:id="rId16"/>
    <p:sldId id="282" r:id="rId17"/>
    <p:sldId id="281" r:id="rId18"/>
    <p:sldId id="283" r:id="rId19"/>
    <p:sldId id="284" r:id="rId20"/>
    <p:sldId id="285" r:id="rId21"/>
    <p:sldId id="286" r:id="rId22"/>
    <p:sldId id="287" r:id="rId23"/>
    <p:sldId id="288" r:id="rId24"/>
    <p:sldId id="289" r:id="rId25"/>
    <p:sldId id="290" r:id="rId26"/>
    <p:sldId id="291" r:id="rId27"/>
    <p:sldId id="292"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CD300C-2ECC-43CA-A266-5E623F539B60}" v="24" dt="2023-01-26T19:16:50.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N" userId="85b749fbb9a629f8" providerId="LiveId" clId="{854FE5B0-BECA-4932-A431-20E6F98B2704}"/>
    <pc:docChg chg="undo custSel addSld delSld modSld modMainMaster">
      <pc:chgData name="Ravi N" userId="85b749fbb9a629f8" providerId="LiveId" clId="{854FE5B0-BECA-4932-A431-20E6F98B2704}" dt="2022-11-22T15:41:05.054" v="1226" actId="113"/>
      <pc:docMkLst>
        <pc:docMk/>
      </pc:docMkLst>
      <pc:sldChg chg="addSp delSp modSp mod">
        <pc:chgData name="Ravi N" userId="85b749fbb9a629f8" providerId="LiveId" clId="{854FE5B0-BECA-4932-A431-20E6F98B2704}" dt="2022-11-20T15:22:47.530" v="1210" actId="255"/>
        <pc:sldMkLst>
          <pc:docMk/>
          <pc:sldMk cId="89704942" sldId="256"/>
        </pc:sldMkLst>
        <pc:spChg chg="mod">
          <ac:chgData name="Ravi N" userId="85b749fbb9a629f8" providerId="LiveId" clId="{854FE5B0-BECA-4932-A431-20E6F98B2704}" dt="2022-11-20T15:22:47.530" v="1210" actId="255"/>
          <ac:spMkLst>
            <pc:docMk/>
            <pc:sldMk cId="89704942" sldId="256"/>
            <ac:spMk id="2" creationId="{A3D8E93A-5BEB-FC5D-FBB5-B93415BDC6D8}"/>
          </ac:spMkLst>
        </pc:spChg>
        <pc:spChg chg="mod">
          <ac:chgData name="Ravi N" userId="85b749fbb9a629f8" providerId="LiveId" clId="{854FE5B0-BECA-4932-A431-20E6F98B2704}" dt="2022-11-13T10:54:50.637" v="644" actId="1076"/>
          <ac:spMkLst>
            <pc:docMk/>
            <pc:sldMk cId="89704942" sldId="256"/>
            <ac:spMk id="3" creationId="{F013B6A5-F82B-0B60-2957-71F05BBC2A11}"/>
          </ac:spMkLst>
        </pc:spChg>
        <pc:picChg chg="add mod">
          <ac:chgData name="Ravi N" userId="85b749fbb9a629f8" providerId="LiveId" clId="{854FE5B0-BECA-4932-A431-20E6F98B2704}" dt="2022-11-08T17:11:37.819" v="623" actId="1076"/>
          <ac:picMkLst>
            <pc:docMk/>
            <pc:sldMk cId="89704942" sldId="256"/>
            <ac:picMk id="5" creationId="{218FB151-394E-DF50-62EC-51D25D53B790}"/>
          </ac:picMkLst>
        </pc:picChg>
        <pc:picChg chg="add del mod">
          <ac:chgData name="Ravi N" userId="85b749fbb9a629f8" providerId="LiveId" clId="{854FE5B0-BECA-4932-A431-20E6F98B2704}" dt="2022-11-13T10:54:56.414" v="645" actId="478"/>
          <ac:picMkLst>
            <pc:docMk/>
            <pc:sldMk cId="89704942" sldId="256"/>
            <ac:picMk id="6" creationId="{12DAA937-E171-03DC-545B-94FE946913C7}"/>
          </ac:picMkLst>
        </pc:picChg>
        <pc:picChg chg="add mod">
          <ac:chgData name="Ravi N" userId="85b749fbb9a629f8" providerId="LiveId" clId="{854FE5B0-BECA-4932-A431-20E6F98B2704}" dt="2022-11-08T17:12:19.889" v="627" actId="207"/>
          <ac:picMkLst>
            <pc:docMk/>
            <pc:sldMk cId="89704942" sldId="256"/>
            <ac:picMk id="7" creationId="{662F320D-ED45-F00A-E421-610EFA2D2B42}"/>
          </ac:picMkLst>
        </pc:picChg>
      </pc:sldChg>
      <pc:sldChg chg="addSp modSp mod">
        <pc:chgData name="Ravi N" userId="85b749fbb9a629f8" providerId="LiveId" clId="{854FE5B0-BECA-4932-A431-20E6F98B2704}" dt="2022-11-08T16:24:45.105" v="9" actId="14100"/>
        <pc:sldMkLst>
          <pc:docMk/>
          <pc:sldMk cId="1459743519" sldId="257"/>
        </pc:sldMkLst>
        <pc:picChg chg="add mod modCrop">
          <ac:chgData name="Ravi N" userId="85b749fbb9a629f8" providerId="LiveId" clId="{854FE5B0-BECA-4932-A431-20E6F98B2704}" dt="2022-11-08T16:24:45.105" v="9" actId="14100"/>
          <ac:picMkLst>
            <pc:docMk/>
            <pc:sldMk cId="1459743519" sldId="257"/>
            <ac:picMk id="9" creationId="{C5514463-AEEE-8054-A8B5-E7175D3F06FE}"/>
          </ac:picMkLst>
        </pc:picChg>
      </pc:sldChg>
      <pc:sldChg chg="addSp delSp modSp new mod">
        <pc:chgData name="Ravi N" userId="85b749fbb9a629f8" providerId="LiveId" clId="{854FE5B0-BECA-4932-A431-20E6F98B2704}" dt="2022-11-22T15:41:05.054" v="1226" actId="113"/>
        <pc:sldMkLst>
          <pc:docMk/>
          <pc:sldMk cId="2587439458" sldId="258"/>
        </pc:sldMkLst>
        <pc:spChg chg="del">
          <ac:chgData name="Ravi N" userId="85b749fbb9a629f8" providerId="LiveId" clId="{854FE5B0-BECA-4932-A431-20E6F98B2704}" dt="2022-11-08T16:25:24.562" v="11" actId="21"/>
          <ac:spMkLst>
            <pc:docMk/>
            <pc:sldMk cId="2587439458" sldId="258"/>
            <ac:spMk id="2" creationId="{A1A4DCB0-C02A-77C6-9C83-4167D323ACB4}"/>
          </ac:spMkLst>
        </pc:spChg>
        <pc:spChg chg="mod">
          <ac:chgData name="Ravi N" userId="85b749fbb9a629f8" providerId="LiveId" clId="{854FE5B0-BECA-4932-A431-20E6F98B2704}" dt="2022-11-22T15:41:05.054" v="1226" actId="113"/>
          <ac:spMkLst>
            <pc:docMk/>
            <pc:sldMk cId="2587439458" sldId="258"/>
            <ac:spMk id="3" creationId="{015ABD7B-1C05-AE69-2B14-2FFC53394DAE}"/>
          </ac:spMkLst>
        </pc:spChg>
        <pc:picChg chg="add mod">
          <ac:chgData name="Ravi N" userId="85b749fbb9a629f8" providerId="LiveId" clId="{854FE5B0-BECA-4932-A431-20E6F98B2704}" dt="2022-11-08T17:08:49.893" v="611" actId="14100"/>
          <ac:picMkLst>
            <pc:docMk/>
            <pc:sldMk cId="2587439458" sldId="258"/>
            <ac:picMk id="5" creationId="{E44F2F33-3C12-C1A6-CCD7-5EB95EEE3817}"/>
          </ac:picMkLst>
        </pc:picChg>
      </pc:sldChg>
      <pc:sldChg chg="addSp delSp modSp new mod delAnim modAnim">
        <pc:chgData name="Ravi N" userId="85b749fbb9a629f8" providerId="LiveId" clId="{854FE5B0-BECA-4932-A431-20E6F98B2704}" dt="2022-11-18T00:19:40.784" v="1116" actId="123"/>
        <pc:sldMkLst>
          <pc:docMk/>
          <pc:sldMk cId="975394073" sldId="259"/>
        </pc:sldMkLst>
        <pc:spChg chg="del">
          <ac:chgData name="Ravi N" userId="85b749fbb9a629f8" providerId="LiveId" clId="{854FE5B0-BECA-4932-A431-20E6F98B2704}" dt="2022-11-08T17:09:18.187" v="613" actId="21"/>
          <ac:spMkLst>
            <pc:docMk/>
            <pc:sldMk cId="975394073" sldId="259"/>
            <ac:spMk id="2" creationId="{3FEC9CF6-8D4B-1439-45E9-8A7F5CB5E38F}"/>
          </ac:spMkLst>
        </pc:spChg>
        <pc:spChg chg="add del mod">
          <ac:chgData name="Ravi N" userId="85b749fbb9a629f8" providerId="LiveId" clId="{854FE5B0-BECA-4932-A431-20E6F98B2704}" dt="2022-11-13T11:01:54.919" v="700" actId="931"/>
          <ac:spMkLst>
            <pc:docMk/>
            <pc:sldMk cId="975394073" sldId="259"/>
            <ac:spMk id="3" creationId="{750A88D8-1A47-843B-BF82-79EF7F59712E}"/>
          </ac:spMkLst>
        </pc:spChg>
        <pc:spChg chg="add del mod">
          <ac:chgData name="Ravi N" userId="85b749fbb9a629f8" providerId="LiveId" clId="{854FE5B0-BECA-4932-A431-20E6F98B2704}" dt="2022-11-13T11:01:54.919" v="700" actId="931"/>
          <ac:spMkLst>
            <pc:docMk/>
            <pc:sldMk cId="975394073" sldId="259"/>
            <ac:spMk id="5" creationId="{2C3F520E-288D-B4E9-5A46-E0ED1F05688B}"/>
          </ac:spMkLst>
        </pc:spChg>
        <pc:spChg chg="mod">
          <ac:chgData name="Ravi N" userId="85b749fbb9a629f8" providerId="LiveId" clId="{854FE5B0-BECA-4932-A431-20E6F98B2704}" dt="2022-11-18T00:19:40.784" v="1116" actId="123"/>
          <ac:spMkLst>
            <pc:docMk/>
            <pc:sldMk cId="975394073" sldId="259"/>
            <ac:spMk id="6" creationId="{624DD102-E817-DEEC-B57E-5CD22566949D}"/>
          </ac:spMkLst>
        </pc:spChg>
        <pc:spChg chg="add del">
          <ac:chgData name="Ravi N" userId="85b749fbb9a629f8" providerId="LiveId" clId="{854FE5B0-BECA-4932-A431-20E6F98B2704}" dt="2022-11-13T10:59:03.490" v="669" actId="11529"/>
          <ac:spMkLst>
            <pc:docMk/>
            <pc:sldMk cId="975394073" sldId="259"/>
            <ac:spMk id="10" creationId="{5D811217-4361-6A30-7495-165005EDEDD5}"/>
          </ac:spMkLst>
        </pc:spChg>
        <pc:spChg chg="add del">
          <ac:chgData name="Ravi N" userId="85b749fbb9a629f8" providerId="LiveId" clId="{854FE5B0-BECA-4932-A431-20E6F98B2704}" dt="2022-11-13T10:59:17.838" v="672" actId="11529"/>
          <ac:spMkLst>
            <pc:docMk/>
            <pc:sldMk cId="975394073" sldId="259"/>
            <ac:spMk id="11" creationId="{21844F3D-B421-806A-F17F-517560EBBD48}"/>
          </ac:spMkLst>
        </pc:spChg>
        <pc:spChg chg="add del mod">
          <ac:chgData name="Ravi N" userId="85b749fbb9a629f8" providerId="LiveId" clId="{854FE5B0-BECA-4932-A431-20E6F98B2704}" dt="2022-11-13T10:59:56.165" v="676" actId="11529"/>
          <ac:spMkLst>
            <pc:docMk/>
            <pc:sldMk cId="975394073" sldId="259"/>
            <ac:spMk id="12" creationId="{D222EF65-EF8A-ABCA-E7FD-5E6DDEE123AF}"/>
          </ac:spMkLst>
        </pc:spChg>
        <pc:spChg chg="add del mod">
          <ac:chgData name="Ravi N" userId="85b749fbb9a629f8" providerId="LiveId" clId="{854FE5B0-BECA-4932-A431-20E6F98B2704}" dt="2022-11-13T11:00:14.685" v="680" actId="11529"/>
          <ac:spMkLst>
            <pc:docMk/>
            <pc:sldMk cId="975394073" sldId="259"/>
            <ac:spMk id="13" creationId="{1E25A082-E4D2-90F3-8A70-E23666BAC42A}"/>
          </ac:spMkLst>
        </pc:spChg>
        <pc:spChg chg="add del mod">
          <ac:chgData name="Ravi N" userId="85b749fbb9a629f8" providerId="LiveId" clId="{854FE5B0-BECA-4932-A431-20E6F98B2704}" dt="2022-11-13T11:01:48.636" v="690" actId="11529"/>
          <ac:spMkLst>
            <pc:docMk/>
            <pc:sldMk cId="975394073" sldId="259"/>
            <ac:spMk id="14" creationId="{7F34E9D2-AB08-68E5-DCF0-2A2E0A97B536}"/>
          </ac:spMkLst>
        </pc:spChg>
        <pc:picChg chg="add del mod modCrop">
          <ac:chgData name="Ravi N" userId="85b749fbb9a629f8" providerId="LiveId" clId="{854FE5B0-BECA-4932-A431-20E6F98B2704}" dt="2022-11-13T11:01:54.919" v="700" actId="931"/>
          <ac:picMkLst>
            <pc:docMk/>
            <pc:sldMk cId="975394073" sldId="259"/>
            <ac:picMk id="4" creationId="{02DA651D-BE74-F258-6D85-B44B2E53433C}"/>
          </ac:picMkLst>
        </pc:picChg>
        <pc:picChg chg="add del mod">
          <ac:chgData name="Ravi N" userId="85b749fbb9a629f8" providerId="LiveId" clId="{854FE5B0-BECA-4932-A431-20E6F98B2704}" dt="2022-11-12T14:03:18.729" v="633" actId="478"/>
          <ac:picMkLst>
            <pc:docMk/>
            <pc:sldMk cId="975394073" sldId="259"/>
            <ac:picMk id="4" creationId="{D3E8FF72-E0A3-8A26-1522-AF9DC0E74E7D}"/>
          </ac:picMkLst>
        </pc:picChg>
        <pc:cxnChg chg="add del mod">
          <ac:chgData name="Ravi N" userId="85b749fbb9a629f8" providerId="LiveId" clId="{854FE5B0-BECA-4932-A431-20E6F98B2704}" dt="2022-11-13T10:58:39.157" v="667" actId="11529"/>
          <ac:cxnSpMkLst>
            <pc:docMk/>
            <pc:sldMk cId="975394073" sldId="259"/>
            <ac:cxnSpMk id="7" creationId="{51A995D8-506B-35FF-B08B-730F48644623}"/>
          </ac:cxnSpMkLst>
        </pc:cxnChg>
        <pc:cxnChg chg="add del">
          <ac:chgData name="Ravi N" userId="85b749fbb9a629f8" providerId="LiveId" clId="{854FE5B0-BECA-4932-A431-20E6F98B2704}" dt="2022-11-13T10:58:38.351" v="665" actId="11529"/>
          <ac:cxnSpMkLst>
            <pc:docMk/>
            <pc:sldMk cId="975394073" sldId="259"/>
            <ac:cxnSpMk id="9" creationId="{68C5A053-FA8F-3267-64D4-A892876A8C01}"/>
          </ac:cxnSpMkLst>
        </pc:cxnChg>
      </pc:sldChg>
      <pc:sldChg chg="addSp delSp modSp new mod">
        <pc:chgData name="Ravi N" userId="85b749fbb9a629f8" providerId="LiveId" clId="{854FE5B0-BECA-4932-A431-20E6F98B2704}" dt="2022-11-18T00:27:55.135" v="1128" actId="1076"/>
        <pc:sldMkLst>
          <pc:docMk/>
          <pc:sldMk cId="3438748810" sldId="260"/>
        </pc:sldMkLst>
        <pc:spChg chg="del">
          <ac:chgData name="Ravi N" userId="85b749fbb9a629f8" providerId="LiveId" clId="{854FE5B0-BECA-4932-A431-20E6F98B2704}" dt="2022-11-18T00:22:54.157" v="1118" actId="21"/>
          <ac:spMkLst>
            <pc:docMk/>
            <pc:sldMk cId="3438748810" sldId="260"/>
            <ac:spMk id="2" creationId="{618A9678-210B-547D-7779-7FC60C324AD8}"/>
          </ac:spMkLst>
        </pc:spChg>
        <pc:spChg chg="del mod">
          <ac:chgData name="Ravi N" userId="85b749fbb9a629f8" providerId="LiveId" clId="{854FE5B0-BECA-4932-A431-20E6F98B2704}" dt="2022-11-18T00:23:34.595" v="1121" actId="931"/>
          <ac:spMkLst>
            <pc:docMk/>
            <pc:sldMk cId="3438748810" sldId="260"/>
            <ac:spMk id="3" creationId="{BB60DCA6-1EE8-45B5-E6E7-F40AEAE30107}"/>
          </ac:spMkLst>
        </pc:spChg>
        <pc:picChg chg="add mod">
          <ac:chgData name="Ravi N" userId="85b749fbb9a629f8" providerId="LiveId" clId="{854FE5B0-BECA-4932-A431-20E6F98B2704}" dt="2022-11-18T00:23:44.197" v="1124" actId="1076"/>
          <ac:picMkLst>
            <pc:docMk/>
            <pc:sldMk cId="3438748810" sldId="260"/>
            <ac:picMk id="5" creationId="{385D07AC-17E8-F748-6B46-3CA64351559B}"/>
          </ac:picMkLst>
        </pc:picChg>
        <pc:picChg chg="add mod">
          <ac:chgData name="Ravi N" userId="85b749fbb9a629f8" providerId="LiveId" clId="{854FE5B0-BECA-4932-A431-20E6F98B2704}" dt="2022-11-18T00:27:55.135" v="1128" actId="1076"/>
          <ac:picMkLst>
            <pc:docMk/>
            <pc:sldMk cId="3438748810" sldId="260"/>
            <ac:picMk id="7" creationId="{D537816C-6BFA-C15C-917E-1BA5F94B7BA0}"/>
          </ac:picMkLst>
        </pc:picChg>
      </pc:sldChg>
      <pc:sldChg chg="addSp delSp modSp new mod">
        <pc:chgData name="Ravi N" userId="85b749fbb9a629f8" providerId="LiveId" clId="{854FE5B0-BECA-4932-A431-20E6F98B2704}" dt="2022-11-18T00:35:51.956" v="1142" actId="1076"/>
        <pc:sldMkLst>
          <pc:docMk/>
          <pc:sldMk cId="681283416" sldId="261"/>
        </pc:sldMkLst>
        <pc:spChg chg="del">
          <ac:chgData name="Ravi N" userId="85b749fbb9a629f8" providerId="LiveId" clId="{854FE5B0-BECA-4932-A431-20E6F98B2704}" dt="2022-11-18T00:30:07.003" v="1130" actId="21"/>
          <ac:spMkLst>
            <pc:docMk/>
            <pc:sldMk cId="681283416" sldId="261"/>
            <ac:spMk id="2" creationId="{A7394135-D341-04E8-1D33-0CE89DAF1A90}"/>
          </ac:spMkLst>
        </pc:spChg>
        <pc:spChg chg="del mod">
          <ac:chgData name="Ravi N" userId="85b749fbb9a629f8" providerId="LiveId" clId="{854FE5B0-BECA-4932-A431-20E6F98B2704}" dt="2022-11-18T00:30:28.245" v="1133" actId="931"/>
          <ac:spMkLst>
            <pc:docMk/>
            <pc:sldMk cId="681283416" sldId="261"/>
            <ac:spMk id="3" creationId="{038CF94A-911B-7819-3EDA-E71F5DF1C38E}"/>
          </ac:spMkLst>
        </pc:spChg>
        <pc:picChg chg="add mod modCrop">
          <ac:chgData name="Ravi N" userId="85b749fbb9a629f8" providerId="LiveId" clId="{854FE5B0-BECA-4932-A431-20E6F98B2704}" dt="2022-11-18T00:30:55.973" v="1138" actId="1076"/>
          <ac:picMkLst>
            <pc:docMk/>
            <pc:sldMk cId="681283416" sldId="261"/>
            <ac:picMk id="5" creationId="{517B8AC9-9D64-35B3-E768-0931ACED2723}"/>
          </ac:picMkLst>
        </pc:picChg>
        <pc:picChg chg="add mod">
          <ac:chgData name="Ravi N" userId="85b749fbb9a629f8" providerId="LiveId" clId="{854FE5B0-BECA-4932-A431-20E6F98B2704}" dt="2022-11-18T00:35:51.956" v="1142" actId="1076"/>
          <ac:picMkLst>
            <pc:docMk/>
            <pc:sldMk cId="681283416" sldId="261"/>
            <ac:picMk id="7" creationId="{93A1C91D-9127-2E03-F2A0-8BA25E719EC6}"/>
          </ac:picMkLst>
        </pc:picChg>
      </pc:sldChg>
      <pc:sldChg chg="addSp delSp modSp new mod">
        <pc:chgData name="Ravi N" userId="85b749fbb9a629f8" providerId="LiveId" clId="{854FE5B0-BECA-4932-A431-20E6F98B2704}" dt="2022-11-20T15:24:55.085" v="1211" actId="1076"/>
        <pc:sldMkLst>
          <pc:docMk/>
          <pc:sldMk cId="3517568742" sldId="262"/>
        </pc:sldMkLst>
        <pc:spChg chg="del">
          <ac:chgData name="Ravi N" userId="85b749fbb9a629f8" providerId="LiveId" clId="{854FE5B0-BECA-4932-A431-20E6F98B2704}" dt="2022-11-18T00:36:38.757" v="1144" actId="21"/>
          <ac:spMkLst>
            <pc:docMk/>
            <pc:sldMk cId="3517568742" sldId="262"/>
            <ac:spMk id="2" creationId="{1D73DB71-EB1C-FB5D-56E0-41CA472DE29B}"/>
          </ac:spMkLst>
        </pc:spChg>
        <pc:spChg chg="del mod">
          <ac:chgData name="Ravi N" userId="85b749fbb9a629f8" providerId="LiveId" clId="{854FE5B0-BECA-4932-A431-20E6F98B2704}" dt="2022-11-18T00:38:01.664" v="1147" actId="931"/>
          <ac:spMkLst>
            <pc:docMk/>
            <pc:sldMk cId="3517568742" sldId="262"/>
            <ac:spMk id="3" creationId="{E46FBD9C-B6B2-3156-B29D-464F6A7182D9}"/>
          </ac:spMkLst>
        </pc:spChg>
        <pc:spChg chg="add del mod">
          <ac:chgData name="Ravi N" userId="85b749fbb9a629f8" providerId="LiveId" clId="{854FE5B0-BECA-4932-A431-20E6F98B2704}" dt="2022-11-18T00:38:44.645" v="1155"/>
          <ac:spMkLst>
            <pc:docMk/>
            <pc:sldMk cId="3517568742" sldId="262"/>
            <ac:spMk id="6" creationId="{61AA9679-C13F-8661-691A-586A4F155159}"/>
          </ac:spMkLst>
        </pc:spChg>
        <pc:spChg chg="add mod">
          <ac:chgData name="Ravi N" userId="85b749fbb9a629f8" providerId="LiveId" clId="{854FE5B0-BECA-4932-A431-20E6F98B2704}" dt="2022-11-18T00:42:25.225" v="1194" actId="1076"/>
          <ac:spMkLst>
            <pc:docMk/>
            <pc:sldMk cId="3517568742" sldId="262"/>
            <ac:spMk id="7" creationId="{E286BF65-F098-338E-7455-8A86B434B615}"/>
          </ac:spMkLst>
        </pc:spChg>
        <pc:picChg chg="add mod modCrop">
          <ac:chgData name="Ravi N" userId="85b749fbb9a629f8" providerId="LiveId" clId="{854FE5B0-BECA-4932-A431-20E6F98B2704}" dt="2022-11-20T15:24:55.085" v="1211" actId="1076"/>
          <ac:picMkLst>
            <pc:docMk/>
            <pc:sldMk cId="3517568742" sldId="262"/>
            <ac:picMk id="5" creationId="{D4036D3A-1059-7ECF-3F8E-D7ACE55D399C}"/>
          </ac:picMkLst>
        </pc:picChg>
        <pc:picChg chg="add del mod">
          <ac:chgData name="Ravi N" userId="85b749fbb9a629f8" providerId="LiveId" clId="{854FE5B0-BECA-4932-A431-20E6F98B2704}" dt="2022-11-18T00:41:29.786" v="1187" actId="478"/>
          <ac:picMkLst>
            <pc:docMk/>
            <pc:sldMk cId="3517568742" sldId="262"/>
            <ac:picMk id="8" creationId="{59530858-7FC8-9F70-B169-24C3EC79DDFE}"/>
          </ac:picMkLst>
        </pc:picChg>
        <pc:picChg chg="add del mod">
          <ac:chgData name="Ravi N" userId="85b749fbb9a629f8" providerId="LiveId" clId="{854FE5B0-BECA-4932-A431-20E6F98B2704}" dt="2022-11-18T00:40:54.211" v="1177"/>
          <ac:picMkLst>
            <pc:docMk/>
            <pc:sldMk cId="3517568742" sldId="262"/>
            <ac:picMk id="9" creationId="{A4C49726-00C7-CCD8-C33D-86D608D95CED}"/>
          </ac:picMkLst>
        </pc:picChg>
        <pc:picChg chg="add mod modCrop">
          <ac:chgData name="Ravi N" userId="85b749fbb9a629f8" providerId="LiveId" clId="{854FE5B0-BECA-4932-A431-20E6F98B2704}" dt="2022-11-18T00:44:30.547" v="1200" actId="1076"/>
          <ac:picMkLst>
            <pc:docMk/>
            <pc:sldMk cId="3517568742" sldId="262"/>
            <ac:picMk id="11" creationId="{21EF8387-54A8-1572-F4B2-F5FAD089ADDE}"/>
          </ac:picMkLst>
        </pc:picChg>
      </pc:sldChg>
      <pc:sldChg chg="add del setBg">
        <pc:chgData name="Ravi N" userId="85b749fbb9a629f8" providerId="LiveId" clId="{854FE5B0-BECA-4932-A431-20E6F98B2704}" dt="2022-11-22T15:39:38.713" v="1222"/>
        <pc:sldMkLst>
          <pc:docMk/>
          <pc:sldMk cId="0" sldId="271"/>
        </pc:sldMkLst>
      </pc:sldChg>
      <pc:sldChg chg="modSp add del mod">
        <pc:chgData name="Ravi N" userId="85b749fbb9a629f8" providerId="LiveId" clId="{854FE5B0-BECA-4932-A431-20E6F98B2704}" dt="2022-11-22T15:39:38.713" v="1222"/>
        <pc:sldMkLst>
          <pc:docMk/>
          <pc:sldMk cId="0" sldId="272"/>
        </pc:sldMkLst>
        <pc:spChg chg="mod">
          <ac:chgData name="Ravi N" userId="85b749fbb9a629f8" providerId="LiveId" clId="{854FE5B0-BECA-4932-A431-20E6F98B2704}" dt="2022-11-22T15:38:55.787" v="1221"/>
          <ac:spMkLst>
            <pc:docMk/>
            <pc:sldMk cId="0" sldId="272"/>
            <ac:spMk id="3" creationId="{00000000-0000-0000-0000-000000000000}"/>
          </ac:spMkLst>
        </pc:spChg>
      </pc:sldChg>
      <pc:sldChg chg="modSp add del mod">
        <pc:chgData name="Ravi N" userId="85b749fbb9a629f8" providerId="LiveId" clId="{854FE5B0-BECA-4932-A431-20E6F98B2704}" dt="2022-11-22T15:39:38.713" v="1222"/>
        <pc:sldMkLst>
          <pc:docMk/>
          <pc:sldMk cId="0" sldId="273"/>
        </pc:sldMkLst>
        <pc:spChg chg="mod">
          <ac:chgData name="Ravi N" userId="85b749fbb9a629f8" providerId="LiveId" clId="{854FE5B0-BECA-4932-A431-20E6F98B2704}" dt="2022-11-22T15:38:55.787" v="1221"/>
          <ac:spMkLst>
            <pc:docMk/>
            <pc:sldMk cId="0" sldId="273"/>
            <ac:spMk id="8" creationId="{C28C4483-8152-C47E-716B-9A1CB18FD89D}"/>
          </ac:spMkLst>
        </pc:spChg>
      </pc:sldChg>
      <pc:sldChg chg="modSp add del mod">
        <pc:chgData name="Ravi N" userId="85b749fbb9a629f8" providerId="LiveId" clId="{854FE5B0-BECA-4932-A431-20E6F98B2704}" dt="2022-11-22T15:39:38.713" v="1222"/>
        <pc:sldMkLst>
          <pc:docMk/>
          <pc:sldMk cId="0" sldId="277"/>
        </pc:sldMkLst>
        <pc:spChg chg="mod">
          <ac:chgData name="Ravi N" userId="85b749fbb9a629f8" providerId="LiveId" clId="{854FE5B0-BECA-4932-A431-20E6F98B2704}" dt="2022-11-22T15:38:55.787" v="1221"/>
          <ac:spMkLst>
            <pc:docMk/>
            <pc:sldMk cId="0" sldId="277"/>
            <ac:spMk id="2" creationId="{00000000-0000-0000-0000-000000000000}"/>
          </ac:spMkLst>
        </pc:spChg>
      </pc:sldChg>
      <pc:sldChg chg="add del">
        <pc:chgData name="Ravi N" userId="85b749fbb9a629f8" providerId="LiveId" clId="{854FE5B0-BECA-4932-A431-20E6F98B2704}" dt="2022-11-22T15:39:38.713" v="1222"/>
        <pc:sldMkLst>
          <pc:docMk/>
          <pc:sldMk cId="0" sldId="281"/>
        </pc:sldMkLst>
      </pc:sldChg>
      <pc:sldChg chg="add del">
        <pc:chgData name="Ravi N" userId="85b749fbb9a629f8" providerId="LiveId" clId="{854FE5B0-BECA-4932-A431-20E6F98B2704}" dt="2022-11-22T15:39:38.713" v="1222"/>
        <pc:sldMkLst>
          <pc:docMk/>
          <pc:sldMk cId="3858661758" sldId="282"/>
        </pc:sldMkLst>
      </pc:sldChg>
      <pc:sldChg chg="modSp add del mod">
        <pc:chgData name="Ravi N" userId="85b749fbb9a629f8" providerId="LiveId" clId="{854FE5B0-BECA-4932-A431-20E6F98B2704}" dt="2022-11-22T15:40:13.892" v="1223"/>
        <pc:sldMkLst>
          <pc:docMk/>
          <pc:sldMk cId="1026721907" sldId="283"/>
        </pc:sldMkLst>
        <pc:spChg chg="mod">
          <ac:chgData name="Ravi N" userId="85b749fbb9a629f8" providerId="LiveId" clId="{854FE5B0-BECA-4932-A431-20E6F98B2704}" dt="2022-11-22T15:38:53.751" v="1219"/>
          <ac:spMkLst>
            <pc:docMk/>
            <pc:sldMk cId="1026721907" sldId="283"/>
            <ac:spMk id="3" creationId="{8238E36C-33EC-025E-66D0-B4B734303F0A}"/>
          </ac:spMkLst>
        </pc:spChg>
      </pc:sldChg>
      <pc:sldChg chg="add del">
        <pc:chgData name="Ravi N" userId="85b749fbb9a629f8" providerId="LiveId" clId="{854FE5B0-BECA-4932-A431-20E6F98B2704}" dt="2022-11-22T15:40:13.892" v="1223"/>
        <pc:sldMkLst>
          <pc:docMk/>
          <pc:sldMk cId="2550621907" sldId="284"/>
        </pc:sldMkLst>
      </pc:sldChg>
      <pc:sldChg chg="add del">
        <pc:chgData name="Ravi N" userId="85b749fbb9a629f8" providerId="LiveId" clId="{854FE5B0-BECA-4932-A431-20E6F98B2704}" dt="2022-11-22T15:40:13.892" v="1223"/>
        <pc:sldMkLst>
          <pc:docMk/>
          <pc:sldMk cId="224303096" sldId="285"/>
        </pc:sldMkLst>
      </pc:sldChg>
      <pc:sldChg chg="add del">
        <pc:chgData name="Ravi N" userId="85b749fbb9a629f8" providerId="LiveId" clId="{854FE5B0-BECA-4932-A431-20E6F98B2704}" dt="2022-11-22T15:40:13.892" v="1223"/>
        <pc:sldMkLst>
          <pc:docMk/>
          <pc:sldMk cId="3377810247" sldId="286"/>
        </pc:sldMkLst>
      </pc:sldChg>
      <pc:sldChg chg="add del">
        <pc:chgData name="Ravi N" userId="85b749fbb9a629f8" providerId="LiveId" clId="{854FE5B0-BECA-4932-A431-20E6F98B2704}" dt="2022-11-22T15:40:13.892" v="1223"/>
        <pc:sldMkLst>
          <pc:docMk/>
          <pc:sldMk cId="626690590" sldId="287"/>
        </pc:sldMkLst>
      </pc:sldChg>
      <pc:sldChg chg="add">
        <pc:chgData name="Ravi N" userId="85b749fbb9a629f8" providerId="LiveId" clId="{854FE5B0-BECA-4932-A431-20E6F98B2704}" dt="2022-11-22T15:40:38.958" v="1224"/>
        <pc:sldMkLst>
          <pc:docMk/>
          <pc:sldMk cId="0" sldId="288"/>
        </pc:sldMkLst>
      </pc:sldChg>
      <pc:sldChg chg="add">
        <pc:chgData name="Ravi N" userId="85b749fbb9a629f8" providerId="LiveId" clId="{854FE5B0-BECA-4932-A431-20E6F98B2704}" dt="2022-11-22T15:40:38.958" v="1224"/>
        <pc:sldMkLst>
          <pc:docMk/>
          <pc:sldMk cId="0" sldId="289"/>
        </pc:sldMkLst>
      </pc:sldChg>
      <pc:sldChg chg="add">
        <pc:chgData name="Ravi N" userId="85b749fbb9a629f8" providerId="LiveId" clId="{854FE5B0-BECA-4932-A431-20E6F98B2704}" dt="2022-11-22T15:40:38.958" v="1224"/>
        <pc:sldMkLst>
          <pc:docMk/>
          <pc:sldMk cId="0" sldId="290"/>
        </pc:sldMkLst>
      </pc:sldChg>
      <pc:sldChg chg="add">
        <pc:chgData name="Ravi N" userId="85b749fbb9a629f8" providerId="LiveId" clId="{854FE5B0-BECA-4932-A431-20E6F98B2704}" dt="2022-11-22T15:40:38.958" v="1224"/>
        <pc:sldMkLst>
          <pc:docMk/>
          <pc:sldMk cId="0" sldId="291"/>
        </pc:sldMkLst>
      </pc:sldChg>
      <pc:sldChg chg="add">
        <pc:chgData name="Ravi N" userId="85b749fbb9a629f8" providerId="LiveId" clId="{854FE5B0-BECA-4932-A431-20E6F98B2704}" dt="2022-11-22T15:40:38.958" v="1224"/>
        <pc:sldMkLst>
          <pc:docMk/>
          <pc:sldMk cId="0" sldId="292"/>
        </pc:sldMkLst>
      </pc:sldChg>
      <pc:sldMasterChg chg="setBg">
        <pc:chgData name="Ravi N" userId="85b749fbb9a629f8" providerId="LiveId" clId="{854FE5B0-BECA-4932-A431-20E6F98B2704}" dt="2022-11-08T16:24:31.697" v="7"/>
        <pc:sldMasterMkLst>
          <pc:docMk/>
          <pc:sldMasterMk cId="1337984012" sldId="2147483660"/>
        </pc:sldMasterMkLst>
      </pc:sldMasterChg>
    </pc:docChg>
  </pc:docChgLst>
  <pc:docChgLst>
    <pc:chgData name="Ravi N" userId="85b749fbb9a629f8" providerId="LiveId" clId="{2ACD300C-2ECC-43CA-A266-5E623F539B60}"/>
    <pc:docChg chg="modSld">
      <pc:chgData name="Ravi N" userId="85b749fbb9a629f8" providerId="LiveId" clId="{2ACD300C-2ECC-43CA-A266-5E623F539B60}" dt="2023-01-26T19:16:50.291" v="27"/>
      <pc:docMkLst>
        <pc:docMk/>
      </pc:docMkLst>
      <pc:sldChg chg="modAnim">
        <pc:chgData name="Ravi N" userId="85b749fbb9a629f8" providerId="LiveId" clId="{2ACD300C-2ECC-43CA-A266-5E623F539B60}" dt="2023-01-26T19:15:17.784" v="17"/>
        <pc:sldMkLst>
          <pc:docMk/>
          <pc:sldMk cId="89704942" sldId="256"/>
        </pc:sldMkLst>
      </pc:sldChg>
      <pc:sldChg chg="modSp mod modAnim">
        <pc:chgData name="Ravi N" userId="85b749fbb9a629f8" providerId="LiveId" clId="{2ACD300C-2ECC-43CA-A266-5E623F539B60}" dt="2023-01-26T19:16:04.967" v="23"/>
        <pc:sldMkLst>
          <pc:docMk/>
          <pc:sldMk cId="1459743519" sldId="257"/>
        </pc:sldMkLst>
        <pc:picChg chg="mod">
          <ac:chgData name="Ravi N" userId="85b749fbb9a629f8" providerId="LiveId" clId="{2ACD300C-2ECC-43CA-A266-5E623F539B60}" dt="2023-01-26T19:15:23.502" v="18" actId="1076"/>
          <ac:picMkLst>
            <pc:docMk/>
            <pc:sldMk cId="1459743519" sldId="257"/>
            <ac:picMk id="9" creationId="{C5514463-AEEE-8054-A8B5-E7175D3F06FE}"/>
          </ac:picMkLst>
        </pc:picChg>
      </pc:sldChg>
      <pc:sldChg chg="modSp mod modAnim">
        <pc:chgData name="Ravi N" userId="85b749fbb9a629f8" providerId="LiveId" clId="{2ACD300C-2ECC-43CA-A266-5E623F539B60}" dt="2023-01-26T19:14:30.422" v="16"/>
        <pc:sldMkLst>
          <pc:docMk/>
          <pc:sldMk cId="975394073" sldId="259"/>
        </pc:sldMkLst>
        <pc:picChg chg="mod">
          <ac:chgData name="Ravi N" userId="85b749fbb9a629f8" providerId="LiveId" clId="{2ACD300C-2ECC-43CA-A266-5E623F539B60}" dt="2023-01-26T19:13:48.667" v="0" actId="1076"/>
          <ac:picMkLst>
            <pc:docMk/>
            <pc:sldMk cId="975394073" sldId="259"/>
            <ac:picMk id="7" creationId="{98BB46A4-8F2E-456D-38C5-BC4F3DA15E99}"/>
          </ac:picMkLst>
        </pc:picChg>
      </pc:sldChg>
      <pc:sldChg chg="modSp mod modAnim">
        <pc:chgData name="Ravi N" userId="85b749fbb9a629f8" providerId="LiveId" clId="{2ACD300C-2ECC-43CA-A266-5E623F539B60}" dt="2023-01-26T19:16:50.291" v="27"/>
        <pc:sldMkLst>
          <pc:docMk/>
          <pc:sldMk cId="3517568742" sldId="262"/>
        </pc:sldMkLst>
        <pc:picChg chg="mod">
          <ac:chgData name="Ravi N" userId="85b749fbb9a629f8" providerId="LiveId" clId="{2ACD300C-2ECC-43CA-A266-5E623F539B60}" dt="2023-01-26T19:16:32.021" v="26" actId="1076"/>
          <ac:picMkLst>
            <pc:docMk/>
            <pc:sldMk cId="3517568742" sldId="262"/>
            <ac:picMk id="11" creationId="{21EF8387-54A8-1572-F4B2-F5FAD089ADD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265FB-3544-46A4-B1AA-83210A6F3D2C}" type="datetimeFigureOut">
              <a:rPr lang="en-IN" smtClean="0"/>
              <a:t>27-01-2023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3688BE-F0C1-431F-A6A8-577DE12EB01F}" type="slidenum">
              <a:rPr lang="en-IN" smtClean="0"/>
              <a:t>‹#›</a:t>
            </a:fld>
            <a:endParaRPr lang="en-IN"/>
          </a:p>
        </p:txBody>
      </p:sp>
    </p:spTree>
    <p:extLst>
      <p:ext uri="{BB962C8B-B14F-4D97-AF65-F5344CB8AC3E}">
        <p14:creationId xmlns:p14="http://schemas.microsoft.com/office/powerpoint/2010/main" val="3482925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e470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ABF717DF-2A3B-4AF9-A545-3E2472443278}" type="datetimeFigureOut">
              <a:rPr lang="en-IN" smtClean="0"/>
              <a:t>27-01-2023</a:t>
            </a:fld>
            <a:endParaRPr lang="en-IN"/>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IN"/>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9ED44A6-4DA1-4A98-92B0-386E023C9E73}" type="slidenum">
              <a:rPr lang="en-IN" smtClean="0"/>
              <a:t>‹#›</a:t>
            </a:fld>
            <a:endParaRPr lang="en-IN"/>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258537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3217795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399004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7232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6237489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717DF-2A3B-4AF9-A545-3E2472443278}" type="datetimeFigureOut">
              <a:rPr lang="en-IN" smtClean="0"/>
              <a:t>27-01-2023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706672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BF717DF-2A3B-4AF9-A545-3E2472443278}" type="datetimeFigureOut">
              <a:rPr lang="en-IN" smtClean="0"/>
              <a:t>27-01-2023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3856523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17DF-2A3B-4AF9-A545-3E2472443278}" type="datetimeFigureOut">
              <a:rPr lang="en-IN" smtClean="0"/>
              <a:t>27-01-2023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488869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17DF-2A3B-4AF9-A545-3E2472443278}" type="datetimeFigureOut">
              <a:rPr lang="en-IN" smtClean="0"/>
              <a:t>27-01-2023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3342516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pPr algn="l">
              <a:defRPr/>
            </a:pPr>
            <a:endParaRPr lang="zh-CN" altLang="en-US"/>
          </a:p>
        </p:txBody>
      </p:sp>
      <p:sp>
        <p:nvSpPr>
          <p:cNvPr id="5" name="Footer Placeholder 4"/>
          <p:cNvSpPr>
            <a:spLocks noGrp="1"/>
          </p:cNvSpPr>
          <p:nvPr>
            <p:ph type="ftr" sz="quarter" idx="11"/>
          </p:nvPr>
        </p:nvSpPr>
        <p:spPr>
          <a:xfrm>
            <a:off x="2692397" y="5037663"/>
            <a:ext cx="5214635" cy="279400"/>
          </a:xfrm>
        </p:spPr>
        <p:txBody>
          <a:bodyPr/>
          <a:lstStyle/>
          <a:p>
            <a:pPr>
              <a:defRPr/>
            </a:pPr>
            <a:endParaRPr lang="zh-CN" altLang="en-US"/>
          </a:p>
        </p:txBody>
      </p:sp>
      <p:sp>
        <p:nvSpPr>
          <p:cNvPr id="6" name="Slide Number Placeholder 5"/>
          <p:cNvSpPr>
            <a:spLocks noGrp="1"/>
          </p:cNvSpPr>
          <p:nvPr>
            <p:ph type="sldNum" sz="quarter" idx="12"/>
          </p:nvPr>
        </p:nvSpPr>
        <p:spPr>
          <a:xfrm>
            <a:off x="8956900" y="5037663"/>
            <a:ext cx="551167" cy="279400"/>
          </a:xfrm>
        </p:spPr>
        <p:txBody>
          <a:bodyPr/>
          <a:lstStyle/>
          <a:p>
            <a:pPr>
              <a:defRPr/>
            </a:pPr>
            <a:fld id="{D6E5624D-E8C3-4C1C-A49E-8F28E7FA3CD1}" type="slidenum">
              <a:rPr lang="en-US" altLang="zh-CN" smtClean="0"/>
              <a:pPr>
                <a:defRPr/>
              </a:pPr>
              <a:t>‹#›</a:t>
            </a:fld>
            <a:endParaRPr lang="en-US" altLang="zh-C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363474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514721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717DF-2A3B-4AF9-A545-3E2472443278}" type="datetimeFigureOut">
              <a:rPr lang="en-IN" smtClean="0"/>
              <a:t>27-01-2023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500030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547114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51084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l">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437973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6009483"/>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2925837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1918029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9628050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62638481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83177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837767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F717DF-2A3B-4AF9-A545-3E2472443278}" type="datetimeFigureOut">
              <a:rPr lang="en-IN" smtClean="0"/>
              <a:t>27-01-2023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9845297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93526038"/>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78645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017010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041604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422329"/>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l">
              <a:defRPr/>
            </a:pPr>
            <a:endParaRPr lang="zh-CN" altLang="en-US"/>
          </a:p>
        </p:txBody>
      </p:sp>
      <p:sp>
        <p:nvSpPr>
          <p:cNvPr id="5" name="Footer Placeholder 4"/>
          <p:cNvSpPr>
            <a:spLocks noGrp="1"/>
          </p:cNvSpPr>
          <p:nvPr>
            <p:ph type="ftr" sz="quarter" idx="11"/>
          </p:nvPr>
        </p:nvSpPr>
        <p:spPr/>
        <p:txBody>
          <a:bodyPr/>
          <a:lstStyle/>
          <a:p>
            <a:pPr>
              <a:defRPr/>
            </a:pPr>
            <a:endParaRPr lang="zh-CN" altLang="en-US"/>
          </a:p>
        </p:txBody>
      </p:sp>
      <p:sp>
        <p:nvSpPr>
          <p:cNvPr id="6" name="Slide Number Placeholder 5"/>
          <p:cNvSpPr>
            <a:spLocks noGrp="1"/>
          </p:cNvSpPr>
          <p:nvPr>
            <p:ph type="sldNum" sz="quarter" idx="12"/>
          </p:nvPr>
        </p:nvSpPr>
        <p:spPr/>
        <p:txBody>
          <a:bodyPr/>
          <a:lstStyle/>
          <a:p>
            <a:pPr>
              <a:defRPr/>
            </a:pPr>
            <a:fld id="{D6E5624D-E8C3-4C1C-A49E-8F28E7FA3CD1}" type="slidenum">
              <a:rPr lang="en-US" altLang="zh-CN" smtClean="0"/>
              <a:pPr>
                <a:defRPr/>
              </a:pPr>
              <a:t>‹#›</a:t>
            </a:fld>
            <a:endParaRPr lang="en-US" altLang="zh-CN"/>
          </a:p>
        </p:txBody>
      </p:sp>
    </p:spTree>
    <p:extLst>
      <p:ext uri="{BB962C8B-B14F-4D97-AF65-F5344CB8AC3E}">
        <p14:creationId xmlns:p14="http://schemas.microsoft.com/office/powerpoint/2010/main" val="2327775230"/>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04144825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514592361"/>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2775061732"/>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l">
              <a:defRPr/>
            </a:pPr>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5513294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762987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64635221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defRPr/>
            </a:pPr>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483829015"/>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2954492743"/>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426354853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4269082279"/>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041910921"/>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29400061"/>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lgn="l">
              <a:defRPr/>
            </a:pPr>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4251310066"/>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l">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2640277859"/>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pPr algn="l">
              <a:defRPr/>
            </a:pPr>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580527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717DF-2A3B-4AF9-A545-3E2472443278}" type="datetimeFigureOut">
              <a:rPr lang="en-IN" smtClean="0"/>
              <a:t>27-01-2023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29538102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262863065"/>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defRPr/>
            </a:pPr>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525901125"/>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22599758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9344733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15869979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902C929-B9B8-406F-8269-1B10E0A5C7CF}"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39403749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902C929-B9B8-406F-8269-1B10E0A5C7CF}"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6844442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02C929-B9B8-406F-8269-1B10E0A5C7CF}"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4506035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02C929-B9B8-406F-8269-1B10E0A5C7CF}"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343188802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902C929-B9B8-406F-8269-1B10E0A5C7CF}"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426489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717DF-2A3B-4AF9-A545-3E2472443278}" type="datetimeFigureOut">
              <a:rPr lang="en-IN" smtClean="0"/>
              <a:t>27-01-2023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345346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02C929-B9B8-406F-8269-1B10E0A5C7CF}"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64177270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36750306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087159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230712263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24621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13780015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29188610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02C929-B9B8-406F-8269-1B10E0A5C7CF}"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3DD02-7016-4E7B-999B-DF156F347600}" type="slidenum">
              <a:rPr lang="en-US" smtClean="0"/>
              <a:t>‹#›</a:t>
            </a:fld>
            <a:endParaRPr lang="en-US"/>
          </a:p>
        </p:txBody>
      </p:sp>
    </p:spTree>
    <p:extLst>
      <p:ext uri="{BB962C8B-B14F-4D97-AF65-F5344CB8AC3E}">
        <p14:creationId xmlns:p14="http://schemas.microsoft.com/office/powerpoint/2010/main" val="21064230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20800" y="5334000"/>
            <a:ext cx="10363200" cy="70485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algn="r">
              <a:defRPr sz="3600">
                <a:solidFill>
                  <a:schemeClr val="bg1"/>
                </a:solidFill>
              </a:defRPr>
            </a:lvl1pPr>
          </a:lstStyle>
          <a:p>
            <a:pPr lvl="0"/>
            <a:r>
              <a:rPr lang="en-US" noProof="0"/>
              <a:t>Click to edit Master title style</a:t>
            </a:r>
          </a:p>
        </p:txBody>
      </p:sp>
      <p:sp>
        <p:nvSpPr>
          <p:cNvPr id="3075" name="Rectangle 3"/>
          <p:cNvSpPr>
            <a:spLocks noGrp="1" noChangeArrowheads="1"/>
          </p:cNvSpPr>
          <p:nvPr>
            <p:ph type="subTitle" idx="1"/>
          </p:nvPr>
        </p:nvSpPr>
        <p:spPr>
          <a:xfrm>
            <a:off x="1320800" y="5867400"/>
            <a:ext cx="10363200" cy="533400"/>
          </a:xfrm>
          <a:extLst>
            <a:ext uri="{AF507438-7753-43E0-B8FC-AC1667EBCBE1}">
              <a14:hiddenEffects xmlns:a14="http://schemas.microsoft.com/office/drawing/2010/main">
                <a:effectLst>
                  <a:outerShdw dist="17961" dir="2700000" algn="ctr" rotWithShape="0">
                    <a:schemeClr val="tx1"/>
                  </a:outerShdw>
                </a:effectLst>
              </a14:hiddenEffects>
            </a:ext>
          </a:extLst>
        </p:spPr>
        <p:txBody>
          <a:bodyPr/>
          <a:lstStyle>
            <a:lvl1pPr marL="0" indent="0" algn="r">
              <a:buFontTx/>
              <a:buNone/>
              <a:defRPr sz="2400">
                <a:solidFill>
                  <a:schemeClr val="bg1"/>
                </a:solidFill>
              </a:defRPr>
            </a:lvl1pPr>
          </a:lstStyle>
          <a:p>
            <a:pPr lvl="0"/>
            <a:r>
              <a:rPr lang="en-US" noProof="0"/>
              <a:t>Click to edit Master subtitle style</a:t>
            </a:r>
          </a:p>
        </p:txBody>
      </p:sp>
    </p:spTree>
    <p:extLst>
      <p:ext uri="{BB962C8B-B14F-4D97-AF65-F5344CB8AC3E}">
        <p14:creationId xmlns:p14="http://schemas.microsoft.com/office/powerpoint/2010/main" val="37088606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42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717DF-2A3B-4AF9-A545-3E2472443278}" type="datetimeFigureOut">
              <a:rPr lang="en-IN" smtClean="0"/>
              <a:t>27-01-2023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40777837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799562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2438400"/>
            <a:ext cx="4775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438400"/>
            <a:ext cx="4775200"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4095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720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4123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0736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656383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536287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1541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34400" y="1417638"/>
            <a:ext cx="2438400" cy="5211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1417638"/>
            <a:ext cx="7112000" cy="5211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5563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140833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F717DF-2A3B-4AF9-A545-3E2472443278}" type="datetimeFigureOut">
              <a:rPr lang="en-IN" smtClean="0"/>
              <a:t>27-01-2023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9ED44A6-4DA1-4A98-92B0-386E023C9E73}" type="slidenum">
              <a:rPr lang="en-IN" smtClean="0"/>
              <a:t>‹#›</a:t>
            </a:fld>
            <a:endParaRPr lang="en-IN"/>
          </a:p>
        </p:txBody>
      </p:sp>
    </p:spTree>
    <p:extLst>
      <p:ext uri="{BB962C8B-B14F-4D97-AF65-F5344CB8AC3E}">
        <p14:creationId xmlns:p14="http://schemas.microsoft.com/office/powerpoint/2010/main" val="81585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6.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theme" Target="../theme/theme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1.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5.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ABF717DF-2A3B-4AF9-A545-3E2472443278}" type="datetimeFigureOut">
              <a:rPr lang="en-IN" smtClean="0"/>
              <a:t>27-01-2023</a:t>
            </a:fld>
            <a:endParaRPr lang="en-IN"/>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IN"/>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9ED44A6-4DA1-4A98-92B0-386E023C9E73}" type="slidenum">
              <a:rPr lang="en-IN" smtClean="0"/>
              <a:t>‹#›</a:t>
            </a:fld>
            <a:endParaRPr lang="en-IN"/>
          </a:p>
        </p:txBody>
      </p:sp>
    </p:spTree>
    <p:extLst>
      <p:ext uri="{BB962C8B-B14F-4D97-AF65-F5344CB8AC3E}">
        <p14:creationId xmlns:p14="http://schemas.microsoft.com/office/powerpoint/2010/main" val="1337984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gn="l">
              <a:defRPr/>
            </a:pPr>
            <a:endParaRPr lang="en-US" altLang="zh-C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en-US" altLang="zh-C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353260096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lgn="l">
              <a:defRPr/>
            </a:pPr>
            <a:endParaRPr lang="en-US" altLang="zh-C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pPr>
              <a:defRPr/>
            </a:pPr>
            <a:fld id="{F39722A4-B7DD-4972-B8CF-0A4F6863DCFD}" type="slidenum">
              <a:rPr lang="en-US" altLang="zh-CN" smtClean="0"/>
              <a:pPr>
                <a:defRPr/>
              </a:pPr>
              <a:t>‹#›</a:t>
            </a:fld>
            <a:endParaRPr lang="en-US" altLang="zh-CN"/>
          </a:p>
        </p:txBody>
      </p:sp>
    </p:spTree>
    <p:extLst>
      <p:ext uri="{BB962C8B-B14F-4D97-AF65-F5344CB8AC3E}">
        <p14:creationId xmlns:p14="http://schemas.microsoft.com/office/powerpoint/2010/main" val="19101660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02C929-B9B8-406F-8269-1B10E0A5C7CF}" type="datetimeFigureOut">
              <a:rPr lang="en-US" smtClean="0"/>
              <a:t>1/27/2023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7F3DD02-7016-4E7B-999B-DF156F347600}" type="slidenum">
              <a:rPr lang="en-US" smtClean="0"/>
              <a:t>‹#›</a:t>
            </a:fld>
            <a:endParaRPr lang="en-US"/>
          </a:p>
        </p:txBody>
      </p:sp>
    </p:spTree>
    <p:extLst>
      <p:ext uri="{BB962C8B-B14F-4D97-AF65-F5344CB8AC3E}">
        <p14:creationId xmlns:p14="http://schemas.microsoft.com/office/powerpoint/2010/main" val="25536454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1417638"/>
            <a:ext cx="9753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en-US"/>
              <a:t>Click to edit Master title style</a:t>
            </a:r>
            <a:endParaRPr lang="en-IN"/>
          </a:p>
        </p:txBody>
      </p:sp>
      <p:sp>
        <p:nvSpPr>
          <p:cNvPr id="1027" name="Rectangle 3"/>
          <p:cNvSpPr>
            <a:spLocks noGrp="1" noChangeArrowheads="1"/>
          </p:cNvSpPr>
          <p:nvPr>
            <p:ph type="body" idx="1"/>
          </p:nvPr>
        </p:nvSpPr>
        <p:spPr bwMode="auto">
          <a:xfrm>
            <a:off x="1219200" y="2438400"/>
            <a:ext cx="9753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10414790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rtl="0" eaLnBrk="1" fontAlgn="base" hangingPunct="1">
        <a:spcBef>
          <a:spcPct val="0"/>
        </a:spcBef>
        <a:spcAft>
          <a:spcPct val="0"/>
        </a:spcAft>
        <a:defRPr sz="4400">
          <a:solidFill>
            <a:schemeClr val="tx1"/>
          </a:solidFill>
          <a:latin typeface="+mj-lt"/>
          <a:ea typeface="+mj-ea"/>
          <a:cs typeface="+mj-cs"/>
        </a:defRPr>
      </a:lvl1pPr>
      <a:lvl2pPr algn="l" rtl="0" eaLnBrk="1" fontAlgn="base" hangingPunct="1">
        <a:spcBef>
          <a:spcPct val="0"/>
        </a:spcBef>
        <a:spcAft>
          <a:spcPct val="0"/>
        </a:spcAft>
        <a:defRPr sz="4400">
          <a:solidFill>
            <a:schemeClr val="tx1"/>
          </a:solidFill>
          <a:latin typeface="Microsoft Sans Serif" panose="020B0604020202020204" pitchFamily="34" charset="0"/>
        </a:defRPr>
      </a:lvl2pPr>
      <a:lvl3pPr algn="l" rtl="0" eaLnBrk="1" fontAlgn="base" hangingPunct="1">
        <a:spcBef>
          <a:spcPct val="0"/>
        </a:spcBef>
        <a:spcAft>
          <a:spcPct val="0"/>
        </a:spcAft>
        <a:defRPr sz="4400">
          <a:solidFill>
            <a:schemeClr val="tx1"/>
          </a:solidFill>
          <a:latin typeface="Microsoft Sans Serif" panose="020B0604020202020204" pitchFamily="34" charset="0"/>
        </a:defRPr>
      </a:lvl3pPr>
      <a:lvl4pPr algn="l" rtl="0" eaLnBrk="1" fontAlgn="base" hangingPunct="1">
        <a:spcBef>
          <a:spcPct val="0"/>
        </a:spcBef>
        <a:spcAft>
          <a:spcPct val="0"/>
        </a:spcAft>
        <a:defRPr sz="4400">
          <a:solidFill>
            <a:schemeClr val="tx1"/>
          </a:solidFill>
          <a:latin typeface="Microsoft Sans Serif" panose="020B0604020202020204" pitchFamily="34" charset="0"/>
        </a:defRPr>
      </a:lvl4pPr>
      <a:lvl5pPr algn="l" rtl="0" eaLnBrk="1" fontAlgn="base" hangingPunct="1">
        <a:spcBef>
          <a:spcPct val="0"/>
        </a:spcBef>
        <a:spcAft>
          <a:spcPct val="0"/>
        </a:spcAft>
        <a:defRPr sz="4400">
          <a:solidFill>
            <a:schemeClr val="tx1"/>
          </a:solidFill>
          <a:latin typeface="Microsoft Sans Serif" panose="020B0604020202020204" pitchFamily="34" charset="0"/>
        </a:defRPr>
      </a:lvl5pPr>
      <a:lvl6pPr marL="457200" algn="l" rtl="0" eaLnBrk="1" fontAlgn="base" hangingPunct="1">
        <a:spcBef>
          <a:spcPct val="0"/>
        </a:spcBef>
        <a:spcAft>
          <a:spcPct val="0"/>
        </a:spcAft>
        <a:defRPr sz="4400">
          <a:solidFill>
            <a:schemeClr val="tx1"/>
          </a:solidFill>
          <a:latin typeface="Microsoft Sans Serif" panose="020B0604020202020204" pitchFamily="34" charset="0"/>
        </a:defRPr>
      </a:lvl6pPr>
      <a:lvl7pPr marL="914400" algn="l" rtl="0" eaLnBrk="1" fontAlgn="base" hangingPunct="1">
        <a:spcBef>
          <a:spcPct val="0"/>
        </a:spcBef>
        <a:spcAft>
          <a:spcPct val="0"/>
        </a:spcAft>
        <a:defRPr sz="4400">
          <a:solidFill>
            <a:schemeClr val="tx1"/>
          </a:solidFill>
          <a:latin typeface="Microsoft Sans Serif" panose="020B0604020202020204" pitchFamily="34" charset="0"/>
        </a:defRPr>
      </a:lvl7pPr>
      <a:lvl8pPr marL="1371600" algn="l" rtl="0" eaLnBrk="1" fontAlgn="base" hangingPunct="1">
        <a:spcBef>
          <a:spcPct val="0"/>
        </a:spcBef>
        <a:spcAft>
          <a:spcPct val="0"/>
        </a:spcAft>
        <a:defRPr sz="4400">
          <a:solidFill>
            <a:schemeClr val="tx1"/>
          </a:solidFill>
          <a:latin typeface="Microsoft Sans Serif" panose="020B0604020202020204" pitchFamily="34" charset="0"/>
        </a:defRPr>
      </a:lvl8pPr>
      <a:lvl9pPr marL="1828800" algn="l" rtl="0" eaLnBrk="1" fontAlgn="base" hangingPunct="1">
        <a:spcBef>
          <a:spcPct val="0"/>
        </a:spcBef>
        <a:spcAft>
          <a:spcPct val="0"/>
        </a:spcAft>
        <a:defRPr sz="4400">
          <a:solidFill>
            <a:schemeClr val="tx1"/>
          </a:solidFill>
          <a:latin typeface="Microsoft Sans Serif" panose="020B0604020202020204"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hyperlink" Target="https://www.electricaltechnology.org/2012/02/working-principle-of-transformer.html" TargetMode="External"/><Relationship Id="rId7" Type="http://schemas.openxmlformats.org/officeDocument/2006/relationships/hyperlink" Target="https://www.electricaltechnology.org/2020/08/resistance-resistivity-specific-resistance.html" TargetMode="External"/><Relationship Id="rId2" Type="http://schemas.openxmlformats.org/officeDocument/2006/relationships/hyperlink" Target="https://www.electricaltechnology.org/2020/05/single-phase-induction-motor.html" TargetMode="External"/><Relationship Id="rId1" Type="http://schemas.openxmlformats.org/officeDocument/2006/relationships/slideLayout" Target="../slideLayouts/slideLayout53.xml"/><Relationship Id="rId6" Type="http://schemas.openxmlformats.org/officeDocument/2006/relationships/hyperlink" Target="https://www.electricaltechnology.org/2013/07/power-factor.html" TargetMode="External"/><Relationship Id="rId5" Type="http://schemas.openxmlformats.org/officeDocument/2006/relationships/hyperlink" Target="https://www.electricaltechnology.org/2015/03/what-is-motor-efficiency-how-to-improve-it.html" TargetMode="External"/><Relationship Id="rId4" Type="http://schemas.openxmlformats.org/officeDocument/2006/relationships/hyperlink" Target="https://www.electricaltechnology.org/2022/02/short-circuit-open-circuit-test-transformer.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8E93A-5BEB-FC5D-FBB5-B93415BDC6D8}"/>
              </a:ext>
            </a:extLst>
          </p:cNvPr>
          <p:cNvSpPr>
            <a:spLocks noGrp="1"/>
          </p:cNvSpPr>
          <p:nvPr>
            <p:ph type="ctrTitle"/>
          </p:nvPr>
        </p:nvSpPr>
        <p:spPr>
          <a:xfrm rot="21420000">
            <a:off x="2376109" y="949965"/>
            <a:ext cx="7844109" cy="2579208"/>
          </a:xfrm>
        </p:spPr>
        <p:txBody>
          <a:bodyPr>
            <a:normAutofit fontScale="90000"/>
          </a:bodyPr>
          <a:lstStyle/>
          <a:p>
            <a:r>
              <a:rPr lang="en-IN" dirty="0"/>
              <a:t>Static balancing and dynamic balancing</a:t>
            </a:r>
          </a:p>
        </p:txBody>
      </p:sp>
      <p:sp>
        <p:nvSpPr>
          <p:cNvPr id="3" name="Subtitle 2">
            <a:extLst>
              <a:ext uri="{FF2B5EF4-FFF2-40B4-BE49-F238E27FC236}">
                <a16:creationId xmlns:a16="http://schemas.microsoft.com/office/drawing/2014/main" id="{F013B6A5-F82B-0B60-2957-71F05BBC2A11}"/>
              </a:ext>
            </a:extLst>
          </p:cNvPr>
          <p:cNvSpPr>
            <a:spLocks noGrp="1"/>
          </p:cNvSpPr>
          <p:nvPr>
            <p:ph type="subTitle" idx="1"/>
          </p:nvPr>
        </p:nvSpPr>
        <p:spPr>
          <a:xfrm rot="21420000">
            <a:off x="949194" y="3498324"/>
            <a:ext cx="9755187" cy="550333"/>
          </a:xfrm>
        </p:spPr>
        <p:txBody>
          <a:bodyPr/>
          <a:lstStyle/>
          <a:p>
            <a:r>
              <a:rPr lang="en-IN" dirty="0">
                <a:solidFill>
                  <a:schemeClr val="tx1"/>
                </a:solidFill>
              </a:rPr>
              <a:t>Ravi N</a:t>
            </a:r>
          </a:p>
        </p:txBody>
      </p:sp>
      <p:pic>
        <p:nvPicPr>
          <p:cNvPr id="5" name="Graphic 4" descr="Arrow: Slight curve with solid fill">
            <a:extLst>
              <a:ext uri="{FF2B5EF4-FFF2-40B4-BE49-F238E27FC236}">
                <a16:creationId xmlns:a16="http://schemas.microsoft.com/office/drawing/2014/main" id="{218FB151-394E-DF50-62EC-51D25D53B7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7908" y="3287424"/>
            <a:ext cx="777678" cy="635438"/>
          </a:xfrm>
          <a:prstGeom prst="rect">
            <a:avLst/>
          </a:prstGeom>
        </p:spPr>
      </p:pic>
      <p:pic>
        <p:nvPicPr>
          <p:cNvPr id="7" name="Graphic 6" descr="Bullseye with solid fill">
            <a:extLst>
              <a:ext uri="{FF2B5EF4-FFF2-40B4-BE49-F238E27FC236}">
                <a16:creationId xmlns:a16="http://schemas.microsoft.com/office/drawing/2014/main" id="{662F320D-ED45-F00A-E421-610EFA2D2B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38686" y="3773490"/>
            <a:ext cx="914400" cy="914400"/>
          </a:xfrm>
          <a:prstGeom prst="rect">
            <a:avLst/>
          </a:prstGeom>
        </p:spPr>
      </p:pic>
      <p:pic>
        <p:nvPicPr>
          <p:cNvPr id="6" name="Picture 5">
            <a:extLst>
              <a:ext uri="{FF2B5EF4-FFF2-40B4-BE49-F238E27FC236}">
                <a16:creationId xmlns:a16="http://schemas.microsoft.com/office/drawing/2014/main" id="{9EC4F3FA-415D-6E59-8060-1B38685423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815" y="1634967"/>
            <a:ext cx="3243698" cy="2881017"/>
          </a:xfrm>
          <a:prstGeom prst="rect">
            <a:avLst/>
          </a:prstGeom>
        </p:spPr>
      </p:pic>
    </p:spTree>
    <p:extLst>
      <p:ext uri="{BB962C8B-B14F-4D97-AF65-F5344CB8AC3E}">
        <p14:creationId xmlns:p14="http://schemas.microsoft.com/office/powerpoint/2010/main" val="8970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119" y="116632"/>
            <a:ext cx="10353761" cy="659160"/>
          </a:xfrm>
        </p:spPr>
        <p:txBody>
          <a:bodyPr/>
          <a:lstStyle/>
          <a:p>
            <a:pPr algn="ctr"/>
            <a:r>
              <a:rPr lang="en-US" dirty="0">
                <a:solidFill>
                  <a:srgbClr val="B92D14"/>
                </a:solidFill>
                <a:latin typeface="Times New Roman" panose="02020603050405020304" pitchFamily="18" charset="0"/>
                <a:cs typeface="Times New Roman" panose="02020603050405020304" pitchFamily="18" charset="0"/>
              </a:rPr>
              <a:t>HIGH VOLTAGE TEST</a:t>
            </a:r>
            <a:endParaRPr lang="en-US" dirty="0"/>
          </a:p>
        </p:txBody>
      </p:sp>
      <p:pic>
        <p:nvPicPr>
          <p:cNvPr id="8" name="Content Placeholder 7">
            <a:extLst>
              <a:ext uri="{FF2B5EF4-FFF2-40B4-BE49-F238E27FC236}">
                <a16:creationId xmlns:a16="http://schemas.microsoft.com/office/drawing/2014/main" id="{695510BC-AE0D-3DF1-9620-53403524C6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979" y="1196752"/>
            <a:ext cx="11032042" cy="4752528"/>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7448" y="-201909"/>
            <a:ext cx="10353761" cy="1387241"/>
          </a:xfrm>
        </p:spPr>
        <p:txBody>
          <a:bodyPr/>
          <a:lstStyle/>
          <a:p>
            <a:pPr algn="ctr"/>
            <a:r>
              <a:rPr lang="en-US" dirty="0">
                <a:solidFill>
                  <a:srgbClr val="B92D14"/>
                </a:solidFill>
                <a:latin typeface="Times New Roman" panose="02020603050405020304" pitchFamily="18" charset="0"/>
                <a:cs typeface="Times New Roman" panose="02020603050405020304" pitchFamily="18" charset="0"/>
              </a:rPr>
              <a:t>HIGH VOLTAGE TEST</a:t>
            </a:r>
            <a:endParaRPr lang="en-US" dirty="0">
              <a:gradFill>
                <a:gsLst>
                  <a:gs pos="0">
                    <a:srgbClr val="E30000"/>
                  </a:gs>
                  <a:gs pos="100000">
                    <a:srgbClr val="760303"/>
                  </a:gs>
                </a:gsLst>
                <a:lin scaled="0"/>
              </a:gra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1"/>
          </p:nvPr>
        </p:nvSpPr>
        <p:spPr/>
        <p:txBody>
          <a:bodyPr>
            <a:noAutofit/>
          </a:bodyPr>
          <a:lstStyle/>
          <a:p>
            <a:pPr marL="0" indent="0" algn="just">
              <a:buClr>
                <a:schemeClr val="bg1"/>
              </a:buClr>
              <a:buNone/>
            </a:pPr>
            <a:endParaRPr lang="en-IN" sz="1800" dirty="0">
              <a:solidFill>
                <a:schemeClr val="bg1"/>
              </a:solidFill>
              <a:latin typeface="Times New Roman" panose="02020603050405020304" pitchFamily="18" charset="0"/>
              <a:cs typeface="Times New Roman" panose="02020603050405020304" pitchFamily="18" charset="0"/>
            </a:endParaRPr>
          </a:p>
          <a:p>
            <a:pPr algn="just">
              <a:buClr>
                <a:schemeClr val="bg1"/>
              </a:buClr>
              <a:buFont typeface="Wingdings" panose="05000000000000000000" charset="0"/>
              <a:buChar char="v"/>
            </a:pPr>
            <a:endParaRPr lang="en-US" altLang="en-IN" sz="1800" dirty="0">
              <a:solidFill>
                <a:schemeClr val="bg1"/>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C28C4483-8152-C47E-716B-9A1CB18FD89D}"/>
              </a:ext>
            </a:extLst>
          </p:cNvPr>
          <p:cNvSpPr>
            <a:spLocks noGrp="1"/>
          </p:cNvSpPr>
          <p:nvPr>
            <p:ph sz="half" idx="2"/>
          </p:nvPr>
        </p:nvSpPr>
        <p:spPr>
          <a:xfrm>
            <a:off x="407368" y="1066801"/>
            <a:ext cx="11305256" cy="5098503"/>
          </a:xfrm>
        </p:spPr>
        <p:txBody>
          <a:bodyPr>
            <a:normAutofit/>
          </a:bodyPr>
          <a:lstStyle/>
          <a:p>
            <a:pPr algn="just"/>
            <a:r>
              <a:rPr lang="en-US" sz="2800" dirty="0">
                <a:latin typeface="Times New Roman" panose="02020603050405020304" pitchFamily="18" charset="0"/>
                <a:cs typeface="Times New Roman" panose="02020603050405020304" pitchFamily="18" charset="0"/>
              </a:rPr>
              <a:t>The three terminals of the motor are connected together and to the high voltage terminal of test supply. </a:t>
            </a:r>
          </a:p>
          <a:p>
            <a:pPr algn="just"/>
            <a:r>
              <a:rPr lang="en-US" sz="2800" dirty="0">
                <a:latin typeface="Times New Roman" panose="02020603050405020304" pitchFamily="18" charset="0"/>
                <a:cs typeface="Times New Roman" panose="02020603050405020304" pitchFamily="18" charset="0"/>
              </a:rPr>
              <a:t>The body is earthed and is connected to the earth terminal of test supply.</a:t>
            </a:r>
          </a:p>
          <a:p>
            <a:pPr algn="just"/>
            <a:r>
              <a:rPr lang="en-US" sz="2800" dirty="0">
                <a:latin typeface="Times New Roman" panose="02020603050405020304" pitchFamily="18" charset="0"/>
                <a:cs typeface="Times New Roman" panose="02020603050405020304" pitchFamily="18" charset="0"/>
              </a:rPr>
              <a:t> In this test, the test voltage is raised quickly to the maximum test voltage and kept applied for one minute and reduced slowly to zero.</a:t>
            </a:r>
          </a:p>
          <a:p>
            <a:pPr algn="just"/>
            <a:r>
              <a:rPr lang="en-US" sz="2800" dirty="0">
                <a:latin typeface="Times New Roman" panose="02020603050405020304" pitchFamily="18" charset="0"/>
                <a:cs typeface="Times New Roman" panose="02020603050405020304" pitchFamily="18" charset="0"/>
              </a:rPr>
              <a:t>If breakdown occurs, the test supply is automatically tripped. </a:t>
            </a:r>
          </a:p>
          <a:p>
            <a:pPr algn="just"/>
            <a:r>
              <a:rPr lang="en-US" sz="2800" dirty="0">
                <a:latin typeface="Times New Roman" panose="02020603050405020304" pitchFamily="18" charset="0"/>
                <a:cs typeface="Times New Roman" panose="02020603050405020304" pitchFamily="18" charset="0"/>
              </a:rPr>
              <a:t>The test is conducted on go/ not go basis. </a:t>
            </a:r>
            <a:endParaRPr lang="en-IN" sz="2800" dirty="0"/>
          </a:p>
        </p:txBody>
      </p:sp>
      <p:sp>
        <p:nvSpPr>
          <p:cNvPr id="4" name="Text Box 3"/>
          <p:cNvSpPr txBox="1"/>
          <p:nvPr/>
        </p:nvSpPr>
        <p:spPr>
          <a:xfrm>
            <a:off x="4107530" y="2562239"/>
            <a:ext cx="184730" cy="461665"/>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28DAFA-5302-F9BC-5758-434554DCE98A}"/>
              </a:ext>
            </a:extLst>
          </p:cNvPr>
          <p:cNvSpPr>
            <a:spLocks noGrp="1"/>
          </p:cNvSpPr>
          <p:nvPr>
            <p:ph type="title"/>
          </p:nvPr>
        </p:nvSpPr>
        <p:spPr>
          <a:xfrm>
            <a:off x="919119" y="620688"/>
            <a:ext cx="10353761" cy="371128"/>
          </a:xfrm>
        </p:spPr>
        <p:txBody>
          <a:bodyPr>
            <a:normAutofit fontScale="90000"/>
          </a:bodyPr>
          <a:lstStyle/>
          <a:p>
            <a:br>
              <a:rPr lang="en-US" sz="2400" b="0" cap="none" dirty="0">
                <a:effectLst/>
                <a:latin typeface="Times New Roman" panose="02020603050405020304" pitchFamily="18" charset="0"/>
                <a:cs typeface="Times New Roman" panose="02020603050405020304" pitchFamily="18" charset="0"/>
              </a:rPr>
            </a:br>
            <a:br>
              <a:rPr lang="en-US" sz="2400" b="0" cap="none" dirty="0">
                <a:effectLst/>
                <a:latin typeface="Times New Roman" panose="02020603050405020304" pitchFamily="18" charset="0"/>
                <a:cs typeface="Times New Roman" panose="02020603050405020304" pitchFamily="18" charset="0"/>
              </a:rPr>
            </a:br>
            <a:r>
              <a:rPr lang="en-US" sz="2400" b="0" cap="none" dirty="0">
                <a:effectLst/>
                <a:latin typeface="Times New Roman" panose="02020603050405020304" pitchFamily="18" charset="0"/>
                <a:cs typeface="Times New Roman" panose="02020603050405020304" pitchFamily="18" charset="0"/>
              </a:rPr>
              <a:t>While conducting the test, reference to the relevant standards</a:t>
            </a:r>
            <a:br>
              <a:rPr lang="en-US" sz="2400" b="0" cap="none" dirty="0">
                <a:effectLst/>
                <a:latin typeface="Times New Roman" panose="02020603050405020304" pitchFamily="18" charset="0"/>
                <a:cs typeface="Times New Roman" panose="02020603050405020304" pitchFamily="18" charset="0"/>
              </a:rPr>
            </a:br>
            <a:r>
              <a:rPr lang="en-US" sz="2400" b="0" cap="none" dirty="0">
                <a:effectLst/>
                <a:latin typeface="Times New Roman" panose="02020603050405020304" pitchFamily="18" charset="0"/>
                <a:cs typeface="Times New Roman" panose="02020603050405020304" pitchFamily="18" charset="0"/>
              </a:rPr>
              <a:t> and manufacturers instruction is to be made</a:t>
            </a:r>
            <a:br>
              <a:rPr lang="en-IN" sz="2400" b="0" cap="none" dirty="0">
                <a:effectLst/>
                <a:latin typeface="Times New Roman" panose="02020603050405020304" pitchFamily="18" charset="0"/>
                <a:cs typeface="Times New Roman" panose="02020603050405020304" pitchFamily="18" charset="0"/>
              </a:rPr>
            </a:br>
            <a:br>
              <a:rPr lang="en-IN" sz="2400" b="0" cap="none" dirty="0">
                <a:effectLst/>
                <a:latin typeface="Times New Roman" panose="02020603050405020304" pitchFamily="18" charset="0"/>
                <a:cs typeface="Times New Roman" panose="02020603050405020304" pitchFamily="18" charset="0"/>
              </a:rPr>
            </a:br>
            <a:endParaRPr lang="en-IN" sz="2400" b="0" cap="none" dirty="0">
              <a:effectLst/>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2FA284B3-648D-7890-CA3D-C16DAB94D285}"/>
              </a:ext>
            </a:extLst>
          </p:cNvPr>
          <p:cNvGraphicFramePr>
            <a:graphicFrameLocks noGrp="1"/>
          </p:cNvGraphicFramePr>
          <p:nvPr/>
        </p:nvGraphicFramePr>
        <p:xfrm>
          <a:off x="191344" y="1268760"/>
          <a:ext cx="11737304" cy="5269784"/>
        </p:xfrm>
        <a:graphic>
          <a:graphicData uri="http://schemas.openxmlformats.org/drawingml/2006/table">
            <a:tbl>
              <a:tblPr firstRow="1" bandRow="1">
                <a:tableStyleId>{6E25E649-3F16-4E02-A733-19D2CDBF48F0}</a:tableStyleId>
              </a:tblPr>
              <a:tblGrid>
                <a:gridCol w="874830">
                  <a:extLst>
                    <a:ext uri="{9D8B030D-6E8A-4147-A177-3AD203B41FA5}">
                      <a16:colId xmlns:a16="http://schemas.microsoft.com/office/drawing/2014/main" val="3734077887"/>
                    </a:ext>
                  </a:extLst>
                </a:gridCol>
                <a:gridCol w="4885810">
                  <a:extLst>
                    <a:ext uri="{9D8B030D-6E8A-4147-A177-3AD203B41FA5}">
                      <a16:colId xmlns:a16="http://schemas.microsoft.com/office/drawing/2014/main" val="3652741231"/>
                    </a:ext>
                  </a:extLst>
                </a:gridCol>
                <a:gridCol w="5976664">
                  <a:extLst>
                    <a:ext uri="{9D8B030D-6E8A-4147-A177-3AD203B41FA5}">
                      <a16:colId xmlns:a16="http://schemas.microsoft.com/office/drawing/2014/main" val="1174800723"/>
                    </a:ext>
                  </a:extLst>
                </a:gridCol>
              </a:tblGrid>
              <a:tr h="504056">
                <a:tc>
                  <a:txBody>
                    <a:bodyPr/>
                    <a:lstStyle/>
                    <a:p>
                      <a:pPr algn="ctr"/>
                      <a:r>
                        <a:rPr lang="en-US" sz="2000" dirty="0"/>
                        <a:t>Sl. No.</a:t>
                      </a:r>
                      <a:endParaRPr lang="en-IN"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Part of motors</a:t>
                      </a:r>
                      <a:endParaRPr lang="en-IN" sz="2000" dirty="0"/>
                    </a:p>
                  </a:txBody>
                  <a:tcPr/>
                </a:tc>
                <a:tc>
                  <a:txBody>
                    <a:bodyPr/>
                    <a:lstStyle/>
                    <a:p>
                      <a:pPr algn="ctr"/>
                      <a:r>
                        <a:rPr lang="en-US" sz="2000" dirty="0"/>
                        <a:t>Test voltage (rms)</a:t>
                      </a:r>
                      <a:endParaRPr lang="en-IN" sz="2000" dirty="0"/>
                    </a:p>
                  </a:txBody>
                  <a:tcPr/>
                </a:tc>
                <a:extLst>
                  <a:ext uri="{0D108BD9-81ED-4DB2-BD59-A6C34878D82A}">
                    <a16:rowId xmlns:a16="http://schemas.microsoft.com/office/drawing/2014/main" val="2753667368"/>
                  </a:ext>
                </a:extLst>
              </a:tr>
              <a:tr h="739120">
                <a:tc>
                  <a:txBody>
                    <a:bodyPr/>
                    <a:lstStyle/>
                    <a:p>
                      <a:pPr algn="ctr"/>
                      <a:r>
                        <a:rPr lang="en-IN" sz="2000" dirty="0"/>
                        <a:t>1.</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t>Primary (stator) windings voltage with a min. of 200V.</a:t>
                      </a:r>
                      <a:endParaRPr lang="en-IN" sz="2000" dirty="0"/>
                    </a:p>
                    <a:p>
                      <a:pPr algn="ctr"/>
                      <a:endParaRPr lang="en-IN" sz="2000" dirty="0"/>
                    </a:p>
                  </a:txBody>
                  <a:tcPr/>
                </a:tc>
                <a:tc>
                  <a:txBody>
                    <a:bodyPr/>
                    <a:lstStyle/>
                    <a:p>
                      <a:pPr algn="ctr"/>
                      <a:r>
                        <a:rPr lang="en-US" sz="2000" dirty="0"/>
                        <a:t>1000V plus twice the rated.</a:t>
                      </a:r>
                      <a:endParaRPr lang="en-IN" sz="2000" dirty="0"/>
                    </a:p>
                  </a:txBody>
                  <a:tcPr/>
                </a:tc>
                <a:extLst>
                  <a:ext uri="{0D108BD9-81ED-4DB2-BD59-A6C34878D82A}">
                    <a16:rowId xmlns:a16="http://schemas.microsoft.com/office/drawing/2014/main" val="853451377"/>
                  </a:ext>
                </a:extLst>
              </a:tr>
              <a:tr h="3562904">
                <a:tc>
                  <a:txBody>
                    <a:bodyPr/>
                    <a:lstStyle/>
                    <a:p>
                      <a:pPr algn="ctr"/>
                      <a:r>
                        <a:rPr lang="en-IN" sz="2000" dirty="0"/>
                        <a:t>2.</a:t>
                      </a:r>
                    </a:p>
                  </a:txBody>
                  <a:tcPr/>
                </a:tc>
                <a:tc>
                  <a:txBody>
                    <a:bodyPr/>
                    <a:lstStyle/>
                    <a:p>
                      <a:pPr algn="just"/>
                      <a:r>
                        <a:rPr lang="en-US" sz="2000" dirty="0"/>
                        <a:t>Secondary (rotor) windings not. permanently short-circuited:</a:t>
                      </a:r>
                    </a:p>
                    <a:p>
                      <a:pPr algn="just"/>
                      <a:endParaRPr lang="en-US" sz="2000" dirty="0"/>
                    </a:p>
                    <a:p>
                      <a:pPr marL="342900" indent="-342900" algn="just">
                        <a:buAutoNum type="alphaLcParenBoth"/>
                      </a:pPr>
                      <a:r>
                        <a:rPr lang="en-US" sz="2000" dirty="0"/>
                        <a:t>For non-reversing motors or motors reversible from standstill only.</a:t>
                      </a:r>
                    </a:p>
                    <a:p>
                      <a:pPr marL="0" indent="0" algn="l">
                        <a:buNone/>
                      </a:pPr>
                      <a:endParaRPr lang="en-US" sz="2000" dirty="0"/>
                    </a:p>
                    <a:p>
                      <a:pPr marL="342900" indent="-342900" algn="just">
                        <a:buAutoNum type="alphaLcParenBoth"/>
                      </a:pPr>
                      <a:endParaRPr lang="en-US" sz="2000" dirty="0"/>
                    </a:p>
                    <a:p>
                      <a:pPr marL="342900" indent="-342900" algn="just">
                        <a:buAutoNum type="alphaLcParenBoth"/>
                      </a:pPr>
                      <a:r>
                        <a:rPr lang="en-US" sz="2000" dirty="0"/>
                        <a:t> For motors to be reversed or braked by reversing the primary supply while the motor is running</a:t>
                      </a:r>
                      <a:endParaRPr lang="en-IN" sz="2000" dirty="0"/>
                    </a:p>
                  </a:txBody>
                  <a:tcPr/>
                </a:tc>
                <a:tc>
                  <a:txBody>
                    <a:bodyPr/>
                    <a:lstStyle/>
                    <a:p>
                      <a:pPr algn="ctr"/>
                      <a:endParaRPr lang="en-US" sz="2000" dirty="0"/>
                    </a:p>
                    <a:p>
                      <a:pPr algn="ctr"/>
                      <a:endParaRPr lang="en-US" sz="2000" dirty="0"/>
                    </a:p>
                    <a:p>
                      <a:pPr algn="just"/>
                      <a:r>
                        <a:rPr lang="en-US" sz="2000" dirty="0"/>
                        <a:t>1000V plus twice the open circuit standstill voltage as measured between sliprings or secondary terminals with rated voltage applied to the primary windings, with a min. of 2000V.</a:t>
                      </a:r>
                    </a:p>
                    <a:p>
                      <a:pPr algn="just"/>
                      <a:endParaRPr lang="en-US" sz="2000" dirty="0"/>
                    </a:p>
                    <a:p>
                      <a:pPr algn="just"/>
                      <a:r>
                        <a:rPr lang="en-US" sz="2000" dirty="0"/>
                        <a:t>1000V plus four times the open circuit standstill secondary voltage with a minimum of 2000V.</a:t>
                      </a:r>
                    </a:p>
                    <a:p>
                      <a:pPr algn="ctr"/>
                      <a:endParaRPr lang="en-IN" sz="2000" dirty="0"/>
                    </a:p>
                  </a:txBody>
                  <a:tcPr/>
                </a:tc>
                <a:extLst>
                  <a:ext uri="{0D108BD9-81ED-4DB2-BD59-A6C34878D82A}">
                    <a16:rowId xmlns:a16="http://schemas.microsoft.com/office/drawing/2014/main" val="589802313"/>
                  </a:ext>
                </a:extLst>
              </a:tr>
            </a:tbl>
          </a:graphicData>
        </a:graphic>
      </p:graphicFrame>
    </p:spTree>
    <p:extLst>
      <p:ext uri="{BB962C8B-B14F-4D97-AF65-F5344CB8AC3E}">
        <p14:creationId xmlns:p14="http://schemas.microsoft.com/office/powerpoint/2010/main" val="3858661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5" name="Content Placeholder 4">
            <a:extLst>
              <a:ext uri="{FF2B5EF4-FFF2-40B4-BE49-F238E27FC236}">
                <a16:creationId xmlns:a16="http://schemas.microsoft.com/office/drawing/2014/main" id="{67C0D306-E9DA-A1E7-9CD4-008A271B71F7}"/>
              </a:ext>
            </a:extLst>
          </p:cNvPr>
          <p:cNvSpPr>
            <a:spLocks noGrp="1"/>
          </p:cNvSpPr>
          <p:nvPr>
            <p:ph idx="1"/>
          </p:nvPr>
        </p:nvSpPr>
        <p:spPr/>
        <p:txBody>
          <a:bodyPr>
            <a:normAutofit/>
          </a:bodyPr>
          <a:lstStyle/>
          <a:p>
            <a:pPr marL="0" indent="0" algn="ctr">
              <a:buNone/>
            </a:pPr>
            <a:r>
              <a:rPr lang="en-IN" sz="6000" dirty="0">
                <a:latin typeface="Algerian" panose="04020705040A02060702" pitchFamily="82" charset="0"/>
              </a:rPr>
              <a:t>THANK YOU</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3624-D2CF-F56F-2A77-1BD9B3E444C1}"/>
              </a:ext>
            </a:extLst>
          </p:cNvPr>
          <p:cNvSpPr>
            <a:spLocks noGrp="1"/>
          </p:cNvSpPr>
          <p:nvPr>
            <p:ph type="title"/>
          </p:nvPr>
        </p:nvSpPr>
        <p:spPr>
          <a:xfrm>
            <a:off x="810499" y="352148"/>
            <a:ext cx="8596668" cy="1320800"/>
          </a:xfrm>
        </p:spPr>
        <p:txBody>
          <a:bodyPr>
            <a:normAutofit/>
          </a:bodyPr>
          <a:lstStyle/>
          <a:p>
            <a:r>
              <a:rPr lang="en-US" sz="4400" dirty="0"/>
              <a:t>No Load Test On Induction Motor</a:t>
            </a:r>
          </a:p>
        </p:txBody>
      </p:sp>
      <p:sp>
        <p:nvSpPr>
          <p:cNvPr id="3" name="Content Placeholder 2">
            <a:extLst>
              <a:ext uri="{FF2B5EF4-FFF2-40B4-BE49-F238E27FC236}">
                <a16:creationId xmlns:a16="http://schemas.microsoft.com/office/drawing/2014/main" id="{8238E36C-33EC-025E-66D0-B4B734303F0A}"/>
              </a:ext>
            </a:extLst>
          </p:cNvPr>
          <p:cNvSpPr>
            <a:spLocks noGrp="1"/>
          </p:cNvSpPr>
          <p:nvPr>
            <p:ph idx="1"/>
          </p:nvPr>
        </p:nvSpPr>
        <p:spPr>
          <a:xfrm>
            <a:off x="0" y="1566401"/>
            <a:ext cx="10687975" cy="4486275"/>
          </a:xfrm>
        </p:spPr>
        <p:txBody>
          <a:bodyPr>
            <a:normAutofit/>
          </a:bodyPr>
          <a:lstStyle/>
          <a:p>
            <a:pPr algn="just"/>
            <a:r>
              <a:rPr lang="en-US" sz="2000" b="0" i="0" dirty="0">
                <a:solidFill>
                  <a:schemeClr val="tx2"/>
                </a:solidFill>
                <a:effectLst/>
                <a:latin typeface="arial" panose="020B0604020202020204" pitchFamily="34" charset="0"/>
              </a:rPr>
              <a:t>The circuit model of an </a:t>
            </a:r>
            <a:r>
              <a:rPr lang="en-US" sz="2000" b="0" i="0" u="none" strike="noStrike" dirty="0">
                <a:solidFill>
                  <a:schemeClr val="tx2"/>
                </a:solidFill>
                <a:effectLst/>
                <a:latin typeface="arial" panose="020B0604020202020204" pitchFamily="34" charset="0"/>
                <a:hlinkClick r:id="rId2">
                  <a:extLst>
                    <a:ext uri="{A12FA001-AC4F-418D-AE19-62706E023703}">
                      <ahyp:hlinkClr xmlns:ahyp="http://schemas.microsoft.com/office/drawing/2018/hyperlinkcolor" val="tx"/>
                    </a:ext>
                  </a:extLst>
                </a:hlinkClick>
              </a:rPr>
              <a:t>induction motor</a:t>
            </a:r>
            <a:r>
              <a:rPr lang="en-US" sz="2000" b="0" i="0" dirty="0">
                <a:solidFill>
                  <a:schemeClr val="tx2"/>
                </a:solidFill>
                <a:effectLst/>
                <a:latin typeface="arial" panose="020B0604020202020204" pitchFamily="34" charset="0"/>
              </a:rPr>
              <a:t> is similar to the </a:t>
            </a:r>
            <a:r>
              <a:rPr lang="en-US" sz="2000" b="0" i="0" u="none" strike="noStrike" dirty="0">
                <a:solidFill>
                  <a:schemeClr val="tx2"/>
                </a:solidFill>
                <a:effectLst/>
                <a:latin typeface="arial" panose="020B0604020202020204" pitchFamily="34" charset="0"/>
                <a:hlinkClick r:id="rId3">
                  <a:extLst>
                    <a:ext uri="{A12FA001-AC4F-418D-AE19-62706E023703}">
                      <ahyp:hlinkClr xmlns:ahyp="http://schemas.microsoft.com/office/drawing/2018/hyperlinkcolor" val="tx"/>
                    </a:ext>
                  </a:extLst>
                </a:hlinkClick>
              </a:rPr>
              <a:t>transformer</a:t>
            </a:r>
            <a:r>
              <a:rPr lang="en-US" sz="2000" b="0" i="0" dirty="0">
                <a:solidFill>
                  <a:schemeClr val="tx2"/>
                </a:solidFill>
                <a:effectLst/>
                <a:latin typeface="arial" panose="020B0604020202020204" pitchFamily="34" charset="0"/>
              </a:rPr>
              <a:t>. Therefore, the circuit parameter of a model is also similar to the circuit parameter of a transformer. The No-load test of an induction motor is similar to the </a:t>
            </a:r>
            <a:r>
              <a:rPr lang="en-US" sz="2000" b="0" i="0" u="none" strike="noStrike" dirty="0">
                <a:solidFill>
                  <a:schemeClr val="tx2"/>
                </a:solidFill>
                <a:effectLst/>
                <a:latin typeface="arial" panose="020B0604020202020204" pitchFamily="34" charset="0"/>
                <a:hlinkClick r:id="rId4">
                  <a:extLst>
                    <a:ext uri="{A12FA001-AC4F-418D-AE19-62706E023703}">
                      <ahyp:hlinkClr xmlns:ahyp="http://schemas.microsoft.com/office/drawing/2018/hyperlinkcolor" val="tx"/>
                    </a:ext>
                  </a:extLst>
                </a:hlinkClick>
              </a:rPr>
              <a:t>open-circuit test of a electrical transformer</a:t>
            </a:r>
            <a:r>
              <a:rPr lang="en-US" sz="2000" b="0" i="0" dirty="0">
                <a:solidFill>
                  <a:schemeClr val="tx2"/>
                </a:solidFill>
                <a:effectLst/>
                <a:latin typeface="arial" panose="020B0604020202020204" pitchFamily="34" charset="0"/>
              </a:rPr>
              <a:t> which is performed to determine the </a:t>
            </a:r>
            <a:r>
              <a:rPr lang="en-US" sz="2000" b="0" i="0" u="none" strike="noStrike" dirty="0">
                <a:solidFill>
                  <a:schemeClr val="tx2"/>
                </a:solidFill>
                <a:effectLst/>
                <a:latin typeface="arial" panose="020B0604020202020204" pitchFamily="34" charset="0"/>
                <a:hlinkClick r:id="rId5">
                  <a:extLst>
                    <a:ext uri="{A12FA001-AC4F-418D-AE19-62706E023703}">
                      <ahyp:hlinkClr xmlns:ahyp="http://schemas.microsoft.com/office/drawing/2018/hyperlinkcolor" val="tx"/>
                    </a:ext>
                  </a:extLst>
                </a:hlinkClick>
              </a:rPr>
              <a:t>efficiency of motor</a:t>
            </a:r>
            <a:r>
              <a:rPr lang="en-US" sz="2000" b="0" i="0" dirty="0">
                <a:solidFill>
                  <a:schemeClr val="tx2"/>
                </a:solidFill>
                <a:effectLst/>
                <a:latin typeface="arial" panose="020B0604020202020204" pitchFamily="34" charset="0"/>
              </a:rPr>
              <a:t> and related circuit parameters of three phase </a:t>
            </a:r>
            <a:r>
              <a:rPr lang="en-US" sz="2000" dirty="0">
                <a:solidFill>
                  <a:schemeClr val="tx2"/>
                </a:solidFill>
                <a:latin typeface="arial" panose="020B0604020202020204" pitchFamily="34" charset="0"/>
              </a:rPr>
              <a:t>induction motor</a:t>
            </a:r>
            <a:r>
              <a:rPr lang="en-US" sz="2000" b="0" i="0" dirty="0">
                <a:solidFill>
                  <a:schemeClr val="tx2"/>
                </a:solidFill>
                <a:effectLst/>
                <a:latin typeface="arial" panose="020B0604020202020204" pitchFamily="34" charset="0"/>
              </a:rPr>
              <a:t>.</a:t>
            </a:r>
            <a:endParaRPr lang="en-US" sz="2000" b="0" i="0" dirty="0">
              <a:solidFill>
                <a:schemeClr val="tx2"/>
              </a:solidFill>
              <a:effectLst/>
              <a:latin typeface="Arial" panose="020B0604020202020204" pitchFamily="34" charset="0"/>
            </a:endParaRPr>
          </a:p>
          <a:p>
            <a:pPr algn="just"/>
            <a:r>
              <a:rPr lang="en-US" sz="2000" b="0" i="0" dirty="0">
                <a:solidFill>
                  <a:schemeClr val="tx2"/>
                </a:solidFill>
                <a:effectLst/>
                <a:latin typeface="arial" panose="020B0604020202020204" pitchFamily="34" charset="0"/>
              </a:rPr>
              <a:t>This test is performed in an induction motor to determine no-load current I</a:t>
            </a:r>
            <a:r>
              <a:rPr lang="en-US" sz="2000" b="0" i="0" baseline="-25000" dirty="0">
                <a:solidFill>
                  <a:schemeClr val="tx2"/>
                </a:solidFill>
                <a:effectLst/>
                <a:latin typeface="arial" panose="020B0604020202020204" pitchFamily="34" charset="0"/>
              </a:rPr>
              <a:t>0</a:t>
            </a:r>
            <a:r>
              <a:rPr lang="en-US" sz="2000" b="0" i="0" dirty="0">
                <a:solidFill>
                  <a:schemeClr val="tx2"/>
                </a:solidFill>
                <a:effectLst/>
                <a:latin typeface="arial" panose="020B0604020202020204" pitchFamily="34" charset="0"/>
              </a:rPr>
              <a:t>, no-load </a:t>
            </a:r>
            <a:r>
              <a:rPr lang="en-US" sz="2000" b="0" i="0" u="none" strike="noStrike" dirty="0">
                <a:solidFill>
                  <a:srgbClr val="99CA3C"/>
                </a:solidFill>
                <a:effectLst/>
                <a:latin typeface="arial" panose="020B0604020202020204" pitchFamily="34" charset="0"/>
                <a:hlinkClick r:id="rId6">
                  <a:extLst>
                    <a:ext uri="{A12FA001-AC4F-418D-AE19-62706E023703}">
                      <ahyp:hlinkClr xmlns:ahyp="http://schemas.microsoft.com/office/drawing/2018/hyperlinkcolor" val="tx"/>
                    </a:ext>
                  </a:extLst>
                </a:hlinkClick>
              </a:rPr>
              <a:t>power factor cosϕ</a:t>
            </a:r>
            <a:r>
              <a:rPr lang="en-US" sz="2000" b="0" i="0" u="none" strike="noStrike" baseline="-25000" dirty="0">
                <a:solidFill>
                  <a:schemeClr val="tx2"/>
                </a:solidFill>
                <a:effectLst/>
                <a:latin typeface="arial" panose="020B0604020202020204" pitchFamily="34" charset="0"/>
                <a:hlinkClick r:id="rId6">
                  <a:extLst>
                    <a:ext uri="{A12FA001-AC4F-418D-AE19-62706E023703}">
                      <ahyp:hlinkClr xmlns:ahyp="http://schemas.microsoft.com/office/drawing/2018/hyperlinkcolor" val="tx"/>
                    </a:ext>
                  </a:extLst>
                </a:hlinkClick>
              </a:rPr>
              <a:t>0</a:t>
            </a:r>
            <a:r>
              <a:rPr lang="en-US" sz="2000" b="0" i="0" dirty="0">
                <a:solidFill>
                  <a:schemeClr val="tx2"/>
                </a:solidFill>
                <a:effectLst/>
                <a:latin typeface="arial" panose="020B0604020202020204" pitchFamily="34" charset="0"/>
              </a:rPr>
              <a:t>, fiction and windage loss </a:t>
            </a:r>
            <a:r>
              <a:rPr lang="en-US" sz="2000" b="0" i="0" dirty="0" err="1">
                <a:solidFill>
                  <a:schemeClr val="tx2"/>
                </a:solidFill>
                <a:effectLst/>
                <a:latin typeface="arial" panose="020B0604020202020204" pitchFamily="34" charset="0"/>
              </a:rPr>
              <a:t>P</a:t>
            </a:r>
            <a:r>
              <a:rPr lang="en-US" sz="2000" b="0" i="0" baseline="-25000" dirty="0" err="1">
                <a:solidFill>
                  <a:schemeClr val="tx2"/>
                </a:solidFill>
                <a:effectLst/>
                <a:latin typeface="arial" panose="020B0604020202020204" pitchFamily="34" charset="0"/>
              </a:rPr>
              <a:t>wf</a:t>
            </a:r>
            <a:r>
              <a:rPr lang="en-US" sz="2000" b="0" i="0" dirty="0">
                <a:solidFill>
                  <a:schemeClr val="tx2"/>
                </a:solidFill>
                <a:effectLst/>
                <a:latin typeface="arial" panose="020B0604020202020204" pitchFamily="34" charset="0"/>
              </a:rPr>
              <a:t>, no-load core loss P</a:t>
            </a:r>
            <a:r>
              <a:rPr lang="en-US" sz="2000" b="0" i="0" baseline="-25000" dirty="0">
                <a:solidFill>
                  <a:schemeClr val="tx2"/>
                </a:solidFill>
                <a:effectLst/>
                <a:latin typeface="arial" panose="020B0604020202020204" pitchFamily="34" charset="0"/>
              </a:rPr>
              <a:t>i</a:t>
            </a:r>
            <a:r>
              <a:rPr lang="en-US" sz="2000" b="0" i="0" dirty="0">
                <a:solidFill>
                  <a:schemeClr val="tx2"/>
                </a:solidFill>
                <a:effectLst/>
                <a:latin typeface="arial" panose="020B0604020202020204" pitchFamily="34" charset="0"/>
              </a:rPr>
              <a:t>, no-load power input P</a:t>
            </a:r>
            <a:r>
              <a:rPr lang="en-US" sz="2000" b="0" i="0" baseline="-25000" dirty="0">
                <a:solidFill>
                  <a:schemeClr val="tx2"/>
                </a:solidFill>
                <a:effectLst/>
                <a:latin typeface="arial" panose="020B0604020202020204" pitchFamily="34" charset="0"/>
              </a:rPr>
              <a:t>o</a:t>
            </a:r>
            <a:r>
              <a:rPr lang="en-US" sz="2000" b="0" i="0" dirty="0">
                <a:solidFill>
                  <a:schemeClr val="tx2"/>
                </a:solidFill>
                <a:effectLst/>
                <a:latin typeface="arial" panose="020B0604020202020204" pitchFamily="34" charset="0"/>
              </a:rPr>
              <a:t>, and no-load </a:t>
            </a:r>
            <a:r>
              <a:rPr lang="en-US" sz="2000" b="0" i="0" u="none" strike="noStrike" dirty="0">
                <a:solidFill>
                  <a:schemeClr val="tx2"/>
                </a:solidFill>
                <a:effectLst/>
                <a:latin typeface="arial" panose="020B0604020202020204" pitchFamily="34" charset="0"/>
                <a:hlinkClick r:id="rId7">
                  <a:extLst>
                    <a:ext uri="{A12FA001-AC4F-418D-AE19-62706E023703}">
                      <ahyp:hlinkClr xmlns:ahyp="http://schemas.microsoft.com/office/drawing/2018/hyperlinkcolor" val="tx"/>
                    </a:ext>
                  </a:extLst>
                </a:hlinkClick>
              </a:rPr>
              <a:t>resistance</a:t>
            </a:r>
            <a:r>
              <a:rPr lang="en-US" sz="2000" b="0" i="0" dirty="0">
                <a:solidFill>
                  <a:schemeClr val="tx2"/>
                </a:solidFill>
                <a:effectLst/>
                <a:latin typeface="arial" panose="020B0604020202020204" pitchFamily="34" charset="0"/>
              </a:rPr>
              <a:t> R</a:t>
            </a:r>
            <a:r>
              <a:rPr lang="en-US" sz="2000" b="0" i="0" baseline="-25000" dirty="0">
                <a:solidFill>
                  <a:schemeClr val="tx2"/>
                </a:solidFill>
                <a:effectLst/>
                <a:latin typeface="arial" panose="020B0604020202020204" pitchFamily="34" charset="0"/>
              </a:rPr>
              <a:t>0</a:t>
            </a:r>
            <a:r>
              <a:rPr lang="en-US" sz="2000" b="0" i="0" dirty="0">
                <a:solidFill>
                  <a:schemeClr val="tx2"/>
                </a:solidFill>
                <a:effectLst/>
                <a:latin typeface="arial" panose="020B0604020202020204" pitchFamily="34" charset="0"/>
              </a:rPr>
              <a:t> and reactance X</a:t>
            </a:r>
            <a:r>
              <a:rPr lang="en-US" sz="2000" b="0" i="0" baseline="-25000" dirty="0">
                <a:solidFill>
                  <a:schemeClr val="tx2"/>
                </a:solidFill>
                <a:effectLst/>
                <a:latin typeface="arial" panose="020B0604020202020204" pitchFamily="34" charset="0"/>
              </a:rPr>
              <a:t>0</a:t>
            </a:r>
            <a:r>
              <a:rPr lang="en-US" sz="2000" b="0" i="0" dirty="0">
                <a:solidFill>
                  <a:schemeClr val="tx2"/>
                </a:solidFill>
                <a:effectLst/>
                <a:latin typeface="arial" panose="020B0604020202020204" pitchFamily="34" charset="0"/>
              </a:rPr>
              <a:t>.</a:t>
            </a:r>
            <a:endParaRPr lang="en-US" sz="2000" b="0" i="0" dirty="0">
              <a:solidFill>
                <a:schemeClr val="tx2"/>
              </a:solidFill>
              <a:effectLst/>
              <a:latin typeface="Arial" panose="020B0604020202020204" pitchFamily="34" charset="0"/>
            </a:endParaRPr>
          </a:p>
          <a:p>
            <a:pPr algn="just"/>
            <a:r>
              <a:rPr lang="en-US" sz="2000" b="0" i="0" dirty="0">
                <a:solidFill>
                  <a:schemeClr val="tx2"/>
                </a:solidFill>
                <a:effectLst/>
                <a:latin typeface="arial" panose="020B0604020202020204" pitchFamily="34" charset="0"/>
              </a:rPr>
              <a:t>For small size motors, we can determine performance parameters by directly applying to load. But in the case of a large motor, it is inconvenient to apply a large load in the laboratory. Hence, for this type of motor, the no-load test is convenient to determine performance parameters</a:t>
            </a:r>
            <a:r>
              <a:rPr lang="en-US" b="0" i="0" dirty="0">
                <a:solidFill>
                  <a:schemeClr val="tx2"/>
                </a:solidFill>
                <a:effectLst/>
                <a:latin typeface="arial" panose="020B0604020202020204" pitchFamily="34" charset="0"/>
              </a:rPr>
              <a:t>.</a:t>
            </a:r>
            <a:endParaRPr lang="en-US" b="0" i="0" dirty="0">
              <a:solidFill>
                <a:schemeClr val="tx2"/>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102672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9931-DCDD-A0BB-3C5C-59ED8B4380DC}"/>
              </a:ext>
            </a:extLst>
          </p:cNvPr>
          <p:cNvSpPr>
            <a:spLocks noGrp="1"/>
          </p:cNvSpPr>
          <p:nvPr>
            <p:ph type="title"/>
          </p:nvPr>
        </p:nvSpPr>
        <p:spPr>
          <a:xfrm>
            <a:off x="1014684" y="609600"/>
            <a:ext cx="8596668" cy="1320800"/>
          </a:xfrm>
        </p:spPr>
        <p:txBody>
          <a:bodyPr>
            <a:normAutofit/>
          </a:bodyPr>
          <a:lstStyle/>
          <a:p>
            <a:r>
              <a:rPr lang="en-US" sz="4800" dirty="0"/>
              <a:t>Circuit Diagram</a:t>
            </a:r>
          </a:p>
        </p:txBody>
      </p:sp>
      <p:pic>
        <p:nvPicPr>
          <p:cNvPr id="1026" name="Picture 2">
            <a:extLst>
              <a:ext uri="{FF2B5EF4-FFF2-40B4-BE49-F238E27FC236}">
                <a16:creationId xmlns:a16="http://schemas.microsoft.com/office/drawing/2014/main" id="{F607B2A5-E9CB-250D-D407-DA7A521A5A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9910" y="2011856"/>
            <a:ext cx="7936637"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621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70FBEB-9061-C7F9-B32F-854468CE7B0C}"/>
              </a:ext>
            </a:extLst>
          </p:cNvPr>
          <p:cNvSpPr txBox="1"/>
          <p:nvPr/>
        </p:nvSpPr>
        <p:spPr>
          <a:xfrm>
            <a:off x="168676" y="86547"/>
            <a:ext cx="10928412" cy="5632311"/>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An ammeter A and voltmeter V are connected as shown in the figure to measure the no-load current and the rated supplied voltage respectively. To measure the input power two-wattmeter method is used. Hence, two watt-meters P</a:t>
            </a:r>
            <a:r>
              <a:rPr kumimoji="0" lang="en-US" sz="2400" b="0" i="0" u="none" strike="noStrike" kern="1200" cap="none" spc="0" normalizeH="0" baseline="-25000" noProof="0" dirty="0">
                <a:ln>
                  <a:noFill/>
                </a:ln>
                <a:solidFill>
                  <a:srgbClr val="EBEBEB"/>
                </a:solidFill>
                <a:effectLst/>
                <a:uLnTx/>
                <a:uFillTx/>
                <a:latin typeface="arial" panose="020B0604020202020204" pitchFamily="34" charset="0"/>
                <a:ea typeface="+mn-ea"/>
                <a:cs typeface="+mn-cs"/>
              </a:rPr>
              <a:t>1</a:t>
            </a: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 and P</a:t>
            </a:r>
            <a:r>
              <a:rPr kumimoji="0" lang="en-US" sz="2400" b="0" i="0" u="none" strike="noStrike" kern="1200" cap="none" spc="0" normalizeH="0" baseline="-25000" noProof="0" dirty="0">
                <a:ln>
                  <a:noFill/>
                </a:ln>
                <a:solidFill>
                  <a:srgbClr val="EBEBEB"/>
                </a:solidFill>
                <a:effectLst/>
                <a:uLnTx/>
                <a:uFillTx/>
                <a:latin typeface="arial" panose="020B0604020202020204" pitchFamily="34" charset="0"/>
                <a:ea typeface="+mn-ea"/>
                <a:cs typeface="+mn-cs"/>
              </a:rPr>
              <a:t>2</a:t>
            </a: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 are connected as shown in the figure to measure the input power.</a:t>
            </a:r>
            <a:endPar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In a no-load test, the motor is running without load. Hence, the power factor is less than 0.5 and the total power input is equal to the sum of two wattmeter readings. One wattmeter will show negative reading. So, it is necessary to reverse the direction of current coil terminals to take a proper reading.</a:t>
            </a:r>
            <a:endPar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srgbClr val="EBEBEB"/>
                </a:solidFill>
                <a:effectLst/>
                <a:uLnTx/>
                <a:uFillTx/>
                <a:latin typeface="times new roman" panose="02020603050405020304" pitchFamily="18" charset="0"/>
                <a:ea typeface="+mn-ea"/>
                <a:cs typeface="+mn-cs"/>
              </a:rPr>
              <a:t>P</a:t>
            </a:r>
            <a:r>
              <a:rPr kumimoji="0" lang="en-US" sz="2400" b="0" i="1" u="none" strike="noStrike" kern="1200" cap="none" spc="0" normalizeH="0" baseline="-25000" noProof="0" dirty="0" err="1">
                <a:ln>
                  <a:noFill/>
                </a:ln>
                <a:solidFill>
                  <a:srgbClr val="EBEBEB"/>
                </a:solidFill>
                <a:effectLst/>
                <a:uLnTx/>
                <a:uFillTx/>
                <a:latin typeface="times new roman" panose="02020603050405020304" pitchFamily="18" charset="0"/>
                <a:ea typeface="+mn-ea"/>
                <a:cs typeface="+mn-cs"/>
              </a:rPr>
              <a:t>constant</a:t>
            </a:r>
            <a:r>
              <a:rPr kumimoji="0" lang="en-US" sz="2400" b="0" i="0" u="none" strike="noStrike" kern="1200" cap="none" spc="0" normalizeH="0" baseline="0" noProof="0" dirty="0">
                <a:ln>
                  <a:noFill/>
                </a:ln>
                <a:solidFill>
                  <a:srgbClr val="EBEBEB"/>
                </a:solidFill>
                <a:effectLst/>
                <a:uLnTx/>
                <a:uFillTx/>
                <a:latin typeface="times new roman" panose="02020603050405020304" pitchFamily="18" charset="0"/>
                <a:ea typeface="+mn-ea"/>
                <a:cs typeface="+mn-cs"/>
              </a:rPr>
              <a:t> = </a:t>
            </a:r>
            <a:r>
              <a:rPr kumimoji="0" lang="en-US" sz="2400" b="0" i="1" u="none" strike="noStrike" kern="1200" cap="none" spc="0" normalizeH="0" baseline="0" noProof="0" dirty="0">
                <a:ln>
                  <a:noFill/>
                </a:ln>
                <a:solidFill>
                  <a:srgbClr val="EBEBEB"/>
                </a:solidFill>
                <a:effectLst/>
                <a:uLnTx/>
                <a:uFillTx/>
                <a:latin typeface="times new roman" panose="02020603050405020304" pitchFamily="18" charset="0"/>
                <a:ea typeface="+mn-ea"/>
                <a:cs typeface="+mn-cs"/>
              </a:rPr>
              <a:t>P</a:t>
            </a:r>
            <a:r>
              <a:rPr kumimoji="0" lang="en-US" sz="2400" b="0" i="0" u="none" strike="noStrike" kern="1200" cap="none" spc="0" normalizeH="0" baseline="-25000" noProof="0" dirty="0">
                <a:ln>
                  <a:noFill/>
                </a:ln>
                <a:solidFill>
                  <a:srgbClr val="EBEBEB"/>
                </a:solidFill>
                <a:effectLst/>
                <a:uLnTx/>
                <a:uFillTx/>
                <a:latin typeface="times new roman" panose="02020603050405020304" pitchFamily="18" charset="0"/>
                <a:ea typeface="+mn-ea"/>
                <a:cs typeface="+mn-cs"/>
              </a:rPr>
              <a:t>1</a:t>
            </a:r>
            <a:r>
              <a:rPr kumimoji="0" lang="en-US" sz="2400" b="0" i="0" u="none" strike="noStrike" kern="1200" cap="none" spc="0" normalizeH="0" baseline="0" noProof="0" dirty="0">
                <a:ln>
                  <a:noFill/>
                </a:ln>
                <a:solidFill>
                  <a:srgbClr val="EBEBEB"/>
                </a:solidFill>
                <a:effectLst/>
                <a:uLnTx/>
                <a:uFillTx/>
                <a:latin typeface="times new roman" panose="02020603050405020304" pitchFamily="18" charset="0"/>
                <a:ea typeface="+mn-ea"/>
                <a:cs typeface="+mn-cs"/>
              </a:rPr>
              <a:t> + </a:t>
            </a:r>
            <a:r>
              <a:rPr kumimoji="0" lang="en-US" sz="2400" b="0" i="1" u="none" strike="noStrike" kern="1200" cap="none" spc="0" normalizeH="0" baseline="0" noProof="0" dirty="0">
                <a:ln>
                  <a:noFill/>
                </a:ln>
                <a:solidFill>
                  <a:srgbClr val="EBEBEB"/>
                </a:solidFill>
                <a:effectLst/>
                <a:uLnTx/>
                <a:uFillTx/>
                <a:latin typeface="times new roman" panose="02020603050405020304" pitchFamily="18" charset="0"/>
                <a:ea typeface="+mn-ea"/>
                <a:cs typeface="+mn-cs"/>
              </a:rPr>
              <a:t>P</a:t>
            </a:r>
            <a:r>
              <a:rPr kumimoji="0" lang="en-US" sz="2400" b="0" i="0" u="none" strike="noStrike" kern="1200" cap="none" spc="0" normalizeH="0" baseline="-25000" noProof="0" dirty="0">
                <a:ln>
                  <a:noFill/>
                </a:ln>
                <a:solidFill>
                  <a:srgbClr val="EBEBEB"/>
                </a:solidFill>
                <a:effectLst/>
                <a:uLnTx/>
                <a:uFillTx/>
                <a:latin typeface="times new roman" panose="02020603050405020304" pitchFamily="18" charset="0"/>
                <a:ea typeface="+mn-ea"/>
                <a:cs typeface="+mn-cs"/>
              </a:rPr>
              <a:t>2</a:t>
            </a:r>
            <a:endPar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At no-load, input power is equal to the core loss, stator copper loss, and friction and windage loss. In no-load condition, the current that passes through the circuit is very small (approx. 20-30% of rated current) and the slip is extremely small (in order of 0.001). Therefore, the I</a:t>
            </a:r>
            <a:r>
              <a:rPr kumimoji="0" lang="en-US" sz="2400" b="0" i="0" u="none" strike="noStrike" kern="1200" cap="none" spc="0" normalizeH="0" baseline="30000" noProof="0" dirty="0">
                <a:ln>
                  <a:noFill/>
                </a:ln>
                <a:solidFill>
                  <a:srgbClr val="EBEBEB"/>
                </a:solidFill>
                <a:effectLst/>
                <a:uLnTx/>
                <a:uFillTx/>
                <a:latin typeface="arial" panose="020B0604020202020204" pitchFamily="34" charset="0"/>
                <a:ea typeface="+mn-ea"/>
                <a:cs typeface="+mn-cs"/>
              </a:rPr>
              <a:t>2</a:t>
            </a:r>
            <a:r>
              <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rPr>
              <a:t>R loss in stator winding can be neglected as it varies with the square of the current.</a:t>
            </a:r>
            <a:endParaRPr kumimoji="0" lang="en-US" sz="2400" b="0" i="0" u="none" strike="noStrike" kern="1200" cap="none" spc="0" normalizeH="0" baseline="0" noProof="0" dirty="0">
              <a:ln>
                <a:noFill/>
              </a:ln>
              <a:solidFill>
                <a:srgbClr val="EBEBEB"/>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430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1167F-43E9-4F51-BC71-D649EA2F95A2}"/>
              </a:ext>
            </a:extLst>
          </p:cNvPr>
          <p:cNvSpPr>
            <a:spLocks noGrp="1"/>
          </p:cNvSpPr>
          <p:nvPr>
            <p:ph type="title"/>
          </p:nvPr>
        </p:nvSpPr>
        <p:spPr>
          <a:xfrm>
            <a:off x="1183361" y="440924"/>
            <a:ext cx="8596668" cy="1320800"/>
          </a:xfrm>
        </p:spPr>
        <p:txBody>
          <a:bodyPr>
            <a:normAutofit fontScale="90000"/>
          </a:bodyPr>
          <a:lstStyle/>
          <a:p>
            <a:r>
              <a:rPr lang="en-US" sz="4800" dirty="0"/>
              <a:t>Equivalent Circuit</a:t>
            </a:r>
            <a:br>
              <a:rPr lang="en-US" dirty="0"/>
            </a:br>
            <a:endParaRPr lang="en-US" dirty="0"/>
          </a:p>
        </p:txBody>
      </p:sp>
      <p:pic>
        <p:nvPicPr>
          <p:cNvPr id="2050" name="Picture 2">
            <a:extLst>
              <a:ext uri="{FF2B5EF4-FFF2-40B4-BE49-F238E27FC236}">
                <a16:creationId xmlns:a16="http://schemas.microsoft.com/office/drawing/2014/main" id="{4A38D9BE-C1EB-A0CB-8ED5-57CEBF74F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895" y="1695635"/>
            <a:ext cx="6498453" cy="407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810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E512FF-731B-1CC1-5B63-2F77FEDA15F7}"/>
              </a:ext>
            </a:extLst>
          </p:cNvPr>
          <p:cNvSpPr txBox="1"/>
          <p:nvPr/>
        </p:nvSpPr>
        <p:spPr>
          <a:xfrm>
            <a:off x="276689" y="405660"/>
            <a:ext cx="6751468" cy="3046988"/>
          </a:xfrm>
          <a:prstGeom prst="rect">
            <a:avLst/>
          </a:prstGeom>
          <a:noFill/>
        </p:spPr>
        <p:txBody>
          <a:bodyPr wrap="square">
            <a:spAutoFit/>
          </a:bodyPr>
          <a:lstStyle/>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Calculation of No-Load Test of Induction Motor :</a:t>
            </a:r>
          </a:p>
          <a:p>
            <a:pPr marL="0" marR="0" lvl="0" indent="0" algn="l" defTabSz="457200"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endParaRP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Let W</a:t>
            </a:r>
            <a:r>
              <a:rPr kumimoji="0" lang="en-US" sz="2400" b="0" i="0" u="none" strike="noStrike" kern="1200" cap="none" spc="0" normalizeH="0" baseline="-25000" noProof="0" dirty="0">
                <a:ln>
                  <a:noFill/>
                </a:ln>
                <a:solidFill>
                  <a:srgbClr val="EBEBEB"/>
                </a:solidFill>
                <a:effectLst/>
                <a:uLnTx/>
                <a:uFillTx/>
                <a:latin typeface="Work Sans" pitchFamily="2" charset="0"/>
                <a:ea typeface="+mn-ea"/>
                <a:cs typeface="+mn-cs"/>
              </a:rPr>
              <a:t>o</a:t>
            </a: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 Power input.</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V</a:t>
            </a:r>
            <a:r>
              <a:rPr kumimoji="0" lang="en-US" sz="2400" b="0" i="0" u="none" strike="noStrike" kern="1200" cap="none" spc="0" normalizeH="0" baseline="-25000" noProof="0" dirty="0">
                <a:ln>
                  <a:noFill/>
                </a:ln>
                <a:solidFill>
                  <a:srgbClr val="EBEBEB"/>
                </a:solidFill>
                <a:effectLst/>
                <a:uLnTx/>
                <a:uFillTx/>
                <a:latin typeface="Work Sans" pitchFamily="2" charset="0"/>
                <a:ea typeface="+mn-ea"/>
                <a:cs typeface="+mn-cs"/>
              </a:rPr>
              <a:t>1</a:t>
            </a: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 Applied voltage per phase.</a:t>
            </a:r>
          </a:p>
          <a:p>
            <a:pPr marL="0" marR="0" lvl="0" indent="0" algn="l" defTabSz="4572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I</a:t>
            </a:r>
            <a:r>
              <a:rPr kumimoji="0" lang="en-US" sz="2400" b="0" i="0" u="none" strike="noStrike" kern="1200" cap="none" spc="0" normalizeH="0" baseline="-25000" noProof="0" dirty="0">
                <a:ln>
                  <a:noFill/>
                </a:ln>
                <a:solidFill>
                  <a:srgbClr val="EBEBEB"/>
                </a:solidFill>
                <a:effectLst/>
                <a:uLnTx/>
                <a:uFillTx/>
                <a:latin typeface="Work Sans" pitchFamily="2" charset="0"/>
                <a:ea typeface="+mn-ea"/>
                <a:cs typeface="+mn-cs"/>
              </a:rPr>
              <a:t>o</a:t>
            </a: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 = Applied current per phase under no-   load conditions.</a:t>
            </a:r>
          </a:p>
          <a:p>
            <a:pPr marL="0" marR="0" lvl="0" indent="0" algn="l" defTabSz="457200" rtl="0" eaLnBrk="1" fontAlgn="base"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BEBEB"/>
                </a:solidFill>
                <a:effectLst/>
                <a:uLnTx/>
                <a:uFillTx/>
                <a:latin typeface="Work Sans" pitchFamily="2" charset="0"/>
                <a:ea typeface="+mn-ea"/>
                <a:cs typeface="+mn-cs"/>
              </a:rPr>
              <a:t>Then the no-load power factor is,</a:t>
            </a:r>
          </a:p>
        </p:txBody>
      </p:sp>
      <p:pic>
        <p:nvPicPr>
          <p:cNvPr id="3076" name="Picture 4">
            <a:extLst>
              <a:ext uri="{FF2B5EF4-FFF2-40B4-BE49-F238E27FC236}">
                <a16:creationId xmlns:a16="http://schemas.microsoft.com/office/drawing/2014/main" id="{FFD89DF1-EC67-A9B0-9A18-036E7A7A4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5755" y="3766351"/>
            <a:ext cx="3432699" cy="256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69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1847792" y="1104654"/>
            <a:ext cx="8222100" cy="838800"/>
          </a:xfrm>
          <a:prstGeom prst="rect">
            <a:avLst/>
          </a:prstGeom>
        </p:spPr>
        <p:txBody>
          <a:bodyPr spcFirstLastPara="1" vert="horz" wrap="square" lIns="91425" tIns="91425" rIns="91425" bIns="91425" numCol="1" anchor="t" anchorCtr="0" compatLnSpc="1">
            <a:noAutofit/>
          </a:bodyPr>
          <a:lstStyle/>
          <a:p>
            <a:pPr algn="ctr"/>
            <a:r>
              <a:rPr lang="en-GB" sz="2000"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National Institute of Engineering</a:t>
            </a:r>
            <a:endParaRPr sz="2000"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r>
              <a:rPr lang="en-GB" sz="2000"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Department of Electrical and Electronics Engineering</a:t>
            </a:r>
            <a:endParaRPr sz="2000"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r>
              <a:rPr lang="en-GB" sz="2000" b="1" dirty="0" err="1">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Mananthavadi</a:t>
            </a:r>
            <a:r>
              <a:rPr lang="en-GB" sz="2000"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Road, Mysore-570008</a:t>
            </a:r>
          </a:p>
        </p:txBody>
      </p:sp>
      <p:sp>
        <p:nvSpPr>
          <p:cNvPr id="65" name="Google Shape;65;p13"/>
          <p:cNvSpPr txBox="1">
            <a:spLocks noGrp="1"/>
          </p:cNvSpPr>
          <p:nvPr>
            <p:ph type="subTitle" idx="1"/>
          </p:nvPr>
        </p:nvSpPr>
        <p:spPr>
          <a:xfrm>
            <a:off x="2446950" y="2495850"/>
            <a:ext cx="7298100" cy="1866300"/>
          </a:xfrm>
          <a:prstGeom prst="rect">
            <a:avLst/>
          </a:prstGeom>
        </p:spPr>
        <p:txBody>
          <a:bodyPr spcFirstLastPara="1" vert="horz" wrap="square" lIns="91425" tIns="91425" rIns="91425" bIns="91425" numCol="1" anchor="t" anchorCtr="0" compatLnSpc="1">
            <a:noAutofit/>
          </a:bodyPr>
          <a:lstStyle/>
          <a:p>
            <a:pPr algn="ctr">
              <a:lnSpc>
                <a:spcPct val="90000"/>
              </a:lnSpc>
              <a:buSzPts val="523"/>
            </a:pPr>
            <a:r>
              <a:rPr lang="en-GB" sz="1800"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A Presentation on,</a:t>
            </a:r>
            <a:endParaRPr sz="1800"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lnSpc>
                <a:spcPct val="90000"/>
              </a:lnSpc>
              <a:buSzPts val="523"/>
            </a:pPr>
            <a:r>
              <a:rPr lang="en-US" altLang="en-GB" sz="4000"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LOCKED ROTOR TEST</a:t>
            </a:r>
            <a:r>
              <a:rPr lang="en-US" altLang="en-GB"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lang="en-GB"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dirty="0">
              <a:solidFill>
                <a:schemeClr val="bg2"/>
              </a:solidFill>
              <a:latin typeface="Times New Roman" panose="02020603050405020304" pitchFamily="18" charset="0"/>
              <a:cs typeface="Times New Roman" panose="02020603050405020304" pitchFamily="18" charset="0"/>
            </a:endParaRPr>
          </a:p>
        </p:txBody>
      </p:sp>
      <p:pic>
        <p:nvPicPr>
          <p:cNvPr id="66" name="Google Shape;66;p13"/>
          <p:cNvPicPr preferRelativeResize="0"/>
          <p:nvPr/>
        </p:nvPicPr>
        <p:blipFill>
          <a:blip r:embed="rId3"/>
          <a:stretch>
            <a:fillRect/>
          </a:stretch>
        </p:blipFill>
        <p:spPr>
          <a:xfrm>
            <a:off x="1646555" y="839471"/>
            <a:ext cx="1198880" cy="1255395"/>
          </a:xfrm>
          <a:prstGeom prst="rect">
            <a:avLst/>
          </a:prstGeom>
          <a:noFill/>
          <a:ln>
            <a:noFill/>
          </a:ln>
        </p:spPr>
      </p:pic>
      <p:pic>
        <p:nvPicPr>
          <p:cNvPr id="67" name="Google Shape;67;p13"/>
          <p:cNvPicPr preferRelativeResize="0"/>
          <p:nvPr/>
        </p:nvPicPr>
        <p:blipFill>
          <a:blip r:embed="rId4"/>
          <a:stretch>
            <a:fillRect/>
          </a:stretch>
        </p:blipFill>
        <p:spPr>
          <a:xfrm>
            <a:off x="9250026" y="839592"/>
            <a:ext cx="1094183" cy="968500"/>
          </a:xfrm>
          <a:prstGeom prst="rect">
            <a:avLst/>
          </a:prstGeom>
          <a:noFill/>
          <a:ln>
            <a:noFill/>
          </a:ln>
        </p:spPr>
      </p:pic>
      <p:sp>
        <p:nvSpPr>
          <p:cNvPr id="68" name="Google Shape;68;p13"/>
          <p:cNvSpPr txBox="1"/>
          <p:nvPr/>
        </p:nvSpPr>
        <p:spPr>
          <a:xfrm>
            <a:off x="6047015" y="4785081"/>
            <a:ext cx="4683000" cy="827405"/>
          </a:xfrm>
          <a:prstGeom prst="rect">
            <a:avLst/>
          </a:prstGeom>
          <a:noFill/>
          <a:ln>
            <a:noFill/>
          </a:ln>
        </p:spPr>
        <p:txBody>
          <a:bodyPr spcFirstLastPara="1" wrap="square" lIns="91425" tIns="91425" rIns="91425" bIns="91425" anchor="t" anchorCtr="0">
            <a:spAutoFit/>
          </a:bodyPr>
          <a:lstStyle/>
          <a:p>
            <a:pPr algn="ctr" defTabSz="914400" fontAlgn="base">
              <a:spcBef>
                <a:spcPct val="0"/>
              </a:spcBef>
              <a:spcAft>
                <a:spcPct val="0"/>
              </a:spcAft>
              <a:buClr>
                <a:srgbClr val="000000"/>
              </a:buClr>
            </a:pPr>
            <a:r>
              <a:rPr lang="en-GB" sz="1400"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rPr>
              <a:t>Under the Guidance of,</a:t>
            </a:r>
            <a:endParaRPr sz="1400"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algn="ctr" defTabSz="914400" fontAlgn="base">
              <a:spcBef>
                <a:spcPct val="0"/>
              </a:spcBef>
              <a:spcAft>
                <a:spcPct val="0"/>
              </a:spcAft>
              <a:buClr>
                <a:srgbClr val="000000"/>
              </a:buClr>
            </a:pPr>
            <a:r>
              <a:rPr lang="en-US" sz="1400"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rPr>
              <a:t>Ms.</a:t>
            </a:r>
            <a:r>
              <a:rPr lang="en-US" sz="1400" b="1"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rPr>
              <a:t> Reshma P</a:t>
            </a:r>
            <a:endParaRPr sz="1400" b="1"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endParaRPr>
          </a:p>
          <a:p>
            <a:pPr algn="ctr" defTabSz="914400" fontAlgn="base">
              <a:spcBef>
                <a:spcPct val="0"/>
              </a:spcBef>
              <a:spcAft>
                <a:spcPct val="0"/>
              </a:spcAft>
              <a:buClr>
                <a:srgbClr val="000000"/>
              </a:buClr>
            </a:pPr>
            <a:r>
              <a:rPr lang="en-GB" sz="1400" kern="0" dirty="0">
                <a:solidFill>
                  <a:srgbClr val="66143F"/>
                </a:solidFill>
                <a:latin typeface="Times New Roman" panose="02020603050405020304" pitchFamily="18" charset="0"/>
                <a:ea typeface="Georgia" panose="02040502050405020303"/>
                <a:cs typeface="Times New Roman" panose="02020603050405020304" pitchFamily="18" charset="0"/>
                <a:sym typeface="Georgia" panose="02040502050405020303"/>
              </a:rPr>
              <a:t>Department of Electrical and Electronics Engineering</a:t>
            </a:r>
            <a:endParaRPr sz="1400" kern="0" dirty="0">
              <a:solidFill>
                <a:srgbClr val="66143F"/>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sp>
        <p:nvSpPr>
          <p:cNvPr id="69" name="Google Shape;69;p13"/>
          <p:cNvSpPr txBox="1"/>
          <p:nvPr/>
        </p:nvSpPr>
        <p:spPr>
          <a:xfrm>
            <a:off x="1646825" y="4892826"/>
            <a:ext cx="3000000" cy="827405"/>
          </a:xfrm>
          <a:prstGeom prst="rect">
            <a:avLst/>
          </a:prstGeom>
          <a:noFill/>
          <a:ln>
            <a:noFill/>
          </a:ln>
        </p:spPr>
        <p:txBody>
          <a:bodyPr spcFirstLastPara="1" wrap="square" lIns="91425" tIns="91425" rIns="91425" bIns="91425" anchor="t" anchorCtr="0">
            <a:spAutoFit/>
          </a:bodyPr>
          <a:lstStyle/>
          <a:p>
            <a:pPr algn="ctr" defTabSz="914400" fontAlgn="base">
              <a:spcBef>
                <a:spcPct val="0"/>
              </a:spcBef>
              <a:spcAft>
                <a:spcPct val="0"/>
              </a:spcAft>
              <a:buClr>
                <a:srgbClr val="000000"/>
              </a:buClr>
            </a:pPr>
            <a:r>
              <a:rPr lang="en-GB" sz="1400"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By,</a:t>
            </a:r>
            <a:endParaRPr sz="1400"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defTabSz="914400" fontAlgn="base">
              <a:spcBef>
                <a:spcPct val="0"/>
              </a:spcBef>
              <a:spcAft>
                <a:spcPct val="0"/>
              </a:spcAft>
              <a:buClr>
                <a:srgbClr val="000000"/>
              </a:buClr>
            </a:pPr>
            <a:r>
              <a:rPr lang="en-US" sz="1400" b="1"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Darshan B K</a:t>
            </a:r>
            <a:endParaRPr sz="1400" b="1"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defTabSz="914400" fontAlgn="base">
              <a:spcBef>
                <a:spcPct val="0"/>
              </a:spcBef>
              <a:spcAft>
                <a:spcPct val="0"/>
              </a:spcAft>
              <a:buClr>
                <a:srgbClr val="000000"/>
              </a:buClr>
            </a:pPr>
            <a:r>
              <a:rPr lang="en-GB" sz="1400"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USN:4NI19EE0</a:t>
            </a:r>
            <a:r>
              <a:rPr lang="en-US" altLang="en-GB" sz="1400" kern="0" dirty="0">
                <a:solidFill>
                  <a:srgbClr val="66143F"/>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07B12BE-FA6B-F8AF-0AB4-F2A7F4B4A953}"/>
              </a:ext>
            </a:extLst>
          </p:cNvPr>
          <p:cNvSpPr>
            <a:spLocks noGrp="1"/>
          </p:cNvSpPr>
          <p:nvPr>
            <p:ph sz="quarter" idx="13"/>
          </p:nvPr>
        </p:nvSpPr>
        <p:spPr>
          <a:xfrm>
            <a:off x="685801" y="182880"/>
            <a:ext cx="7736839" cy="5191705"/>
          </a:xfrm>
        </p:spPr>
        <p:txBody>
          <a:bodyPr anchor="t"/>
          <a:lstStyle/>
          <a:p>
            <a:pPr algn="just"/>
            <a:r>
              <a:rPr lang="en-IN" sz="2100" cap="none" dirty="0">
                <a:latin typeface="Agency FB" panose="020B0503020202020204" pitchFamily="34" charset="0"/>
              </a:rPr>
              <a:t>I</a:t>
            </a:r>
            <a:r>
              <a:rPr lang="en-IN" sz="2100" cap="none" dirty="0">
                <a:latin typeface="Times New Roman" panose="02020603050405020304" pitchFamily="18" charset="0"/>
                <a:cs typeface="Times New Roman" panose="02020603050405020304" pitchFamily="18" charset="0"/>
              </a:rPr>
              <a:t>t is essential that rotor is to be mechanically balanced for smooth running without developing vibrations.</a:t>
            </a:r>
          </a:p>
          <a:p>
            <a:pPr algn="just"/>
            <a:r>
              <a:rPr lang="en-IN" sz="2100" cap="none" dirty="0">
                <a:latin typeface="Times New Roman" panose="02020603050405020304" pitchFamily="18" charset="0"/>
                <a:cs typeface="Times New Roman" panose="02020603050405020304" pitchFamily="18" charset="0"/>
              </a:rPr>
              <a:t>The rotor here includes complete rotor with slip rings, couplings etc.</a:t>
            </a:r>
          </a:p>
          <a:p>
            <a:pPr algn="just"/>
            <a:r>
              <a:rPr lang="en-IN" sz="2100" cap="none" dirty="0">
                <a:latin typeface="Times New Roman" panose="02020603050405020304" pitchFamily="18" charset="0"/>
                <a:cs typeface="Times New Roman" panose="02020603050405020304" pitchFamily="18" charset="0"/>
              </a:rPr>
              <a:t>The balancing can be achieved by adding or shifting weights fixed on the rotor for counter balancing or the material from the rotor drilled from heavy side.</a:t>
            </a:r>
          </a:p>
          <a:p>
            <a:pPr algn="just"/>
            <a:r>
              <a:rPr lang="en-IN" sz="2100" cap="none" dirty="0">
                <a:latin typeface="Times New Roman" panose="02020603050405020304" pitchFamily="18" charset="0"/>
                <a:cs typeface="Times New Roman" panose="02020603050405020304" pitchFamily="18" charset="0"/>
              </a:rPr>
              <a:t>The balancing can be achieved by 2 ways</a:t>
            </a:r>
          </a:p>
          <a:p>
            <a:pPr marL="800100" lvl="1" indent="-342900" algn="just">
              <a:buFont typeface="+mj-lt"/>
              <a:buAutoNum type="arabicPeriod"/>
            </a:pPr>
            <a:r>
              <a:rPr lang="en-IN" sz="2100" cap="none" dirty="0">
                <a:latin typeface="Times New Roman" panose="02020603050405020304" pitchFamily="18" charset="0"/>
                <a:cs typeface="Times New Roman" panose="02020603050405020304" pitchFamily="18" charset="0"/>
              </a:rPr>
              <a:t>Static balancing for low speed machines.(below 1000 rpm)</a:t>
            </a:r>
          </a:p>
          <a:p>
            <a:pPr marL="800100" lvl="1" indent="-342900" algn="just">
              <a:buFont typeface="+mj-lt"/>
              <a:buAutoNum type="arabicPeriod"/>
            </a:pPr>
            <a:r>
              <a:rPr lang="en-IN" sz="2100" cap="none" dirty="0">
                <a:latin typeface="Times New Roman" panose="02020603050405020304" pitchFamily="18" charset="0"/>
                <a:cs typeface="Times New Roman" panose="02020603050405020304" pitchFamily="18" charset="0"/>
              </a:rPr>
              <a:t>Dynamic balancing for high speed machine.(above 1000 rpm)</a:t>
            </a:r>
          </a:p>
          <a:p>
            <a:pPr marL="0" indent="0">
              <a:buNone/>
            </a:pPr>
            <a:endParaRPr lang="en-IN" sz="1800" cap="none"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C5514463-AEEE-8054-A8B5-E7175D3F06FE}"/>
              </a:ext>
            </a:extLst>
          </p:cNvPr>
          <p:cNvPicPr>
            <a:picLocks noChangeAspect="1"/>
          </p:cNvPicPr>
          <p:nvPr/>
        </p:nvPicPr>
        <p:blipFill rotWithShape="1">
          <a:blip r:embed="rId2">
            <a:extLst>
              <a:ext uri="{28A0092B-C50C-407E-A947-70E740481C1C}">
                <a14:useLocalDpi xmlns:a14="http://schemas.microsoft.com/office/drawing/2010/main" val="0"/>
              </a:ext>
            </a:extLst>
          </a:blip>
          <a:srcRect l="3095"/>
          <a:stretch/>
        </p:blipFill>
        <p:spPr>
          <a:xfrm>
            <a:off x="8518967" y="136227"/>
            <a:ext cx="3015412" cy="4759510"/>
          </a:xfrm>
          <a:prstGeom prst="rect">
            <a:avLst/>
          </a:prstGeom>
        </p:spPr>
      </p:pic>
    </p:spTree>
    <p:extLst>
      <p:ext uri="{BB962C8B-B14F-4D97-AF65-F5344CB8AC3E}">
        <p14:creationId xmlns:p14="http://schemas.microsoft.com/office/powerpoint/2010/main" val="145974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930" y="1340486"/>
            <a:ext cx="7315200" cy="1040765"/>
          </a:xfrm>
        </p:spPr>
        <p:txBody>
          <a:bodyPr/>
          <a:lstStyle/>
          <a:p>
            <a:r>
              <a:rPr lang="en-US" sz="2400">
                <a:gradFill>
                  <a:gsLst>
                    <a:gs pos="0">
                      <a:srgbClr val="E30000"/>
                    </a:gs>
                    <a:gs pos="100000">
                      <a:srgbClr val="760303"/>
                    </a:gs>
                  </a:gsLst>
                  <a:lin scaled="0"/>
                </a:gradFill>
              </a:rPr>
              <a:t>Locked Rotor Test</a:t>
            </a:r>
          </a:p>
        </p:txBody>
      </p:sp>
      <p:sp>
        <p:nvSpPr>
          <p:cNvPr id="3" name="Content Placeholder 2"/>
          <p:cNvSpPr>
            <a:spLocks noGrp="1"/>
          </p:cNvSpPr>
          <p:nvPr>
            <p:ph idx="1"/>
          </p:nvPr>
        </p:nvSpPr>
        <p:spPr/>
        <p:txBody>
          <a:bodyPr/>
          <a:lstStyle/>
          <a:p>
            <a:r>
              <a:rPr lang="en-US" sz="1600">
                <a:solidFill>
                  <a:schemeClr val="bg2">
                    <a:lumMod val="50000"/>
                  </a:schemeClr>
                </a:solidFill>
              </a:rPr>
              <a:t>Locked rotor test is conducted to determine the starting current,starting torque,power factor and impedance.</a:t>
            </a:r>
          </a:p>
          <a:p>
            <a:r>
              <a:rPr lang="en-US" sz="1600">
                <a:solidFill>
                  <a:schemeClr val="bg2">
                    <a:lumMod val="50000"/>
                  </a:schemeClr>
                </a:solidFill>
              </a:rPr>
              <a:t>This test is carried out by holding the rotor stationary by clamps.</a:t>
            </a:r>
          </a:p>
          <a:p>
            <a:r>
              <a:rPr lang="en-US" sz="1600">
                <a:solidFill>
                  <a:schemeClr val="bg2">
                    <a:lumMod val="50000"/>
                  </a:schemeClr>
                </a:solidFill>
              </a:rPr>
              <a:t>Locked rotor test gives copper loss for particular stator current.</a:t>
            </a:r>
          </a:p>
          <a:p>
            <a:pPr marL="0" indent="0">
              <a:buNone/>
            </a:pPr>
            <a:endParaRPr lang="en-US" sz="1600">
              <a:solidFill>
                <a:schemeClr val="bg2">
                  <a:lumMod val="50000"/>
                </a:schemeClr>
              </a:solidFill>
            </a:endParaRPr>
          </a:p>
        </p:txBody>
      </p:sp>
      <p:pic>
        <p:nvPicPr>
          <p:cNvPr id="5" name="Picture 4"/>
          <p:cNvPicPr>
            <a:picLocks noChangeAspect="1"/>
          </p:cNvPicPr>
          <p:nvPr/>
        </p:nvPicPr>
        <p:blipFill>
          <a:blip r:embed="rId2"/>
          <a:stretch>
            <a:fillRect/>
          </a:stretch>
        </p:blipFill>
        <p:spPr>
          <a:xfrm>
            <a:off x="3359785" y="3933191"/>
            <a:ext cx="4953000" cy="18383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2022-11-17 230739"/>
          <p:cNvPicPr>
            <a:picLocks noGrp="1" noChangeAspect="1"/>
          </p:cNvPicPr>
          <p:nvPr>
            <p:ph idx="1"/>
          </p:nvPr>
        </p:nvPicPr>
        <p:blipFill>
          <a:blip r:embed="rId2"/>
          <a:stretch>
            <a:fillRect/>
          </a:stretch>
        </p:blipFill>
        <p:spPr>
          <a:xfrm>
            <a:off x="2414905" y="4149090"/>
            <a:ext cx="7315200" cy="2429510"/>
          </a:xfrm>
          <a:prstGeom prst="rect">
            <a:avLst/>
          </a:prstGeom>
        </p:spPr>
      </p:pic>
      <p:sp>
        <p:nvSpPr>
          <p:cNvPr id="6" name="Text Box 5"/>
          <p:cNvSpPr txBox="1"/>
          <p:nvPr/>
        </p:nvSpPr>
        <p:spPr>
          <a:xfrm>
            <a:off x="2639695" y="1988820"/>
            <a:ext cx="7165744" cy="1815882"/>
          </a:xfrm>
          <a:prstGeom prst="rect">
            <a:avLst/>
          </a:prstGeom>
          <a:noFill/>
        </p:spPr>
        <p:txBody>
          <a:bodyPr wrap="none" rtlCol="0">
            <a:spAutoFit/>
          </a:bodyPr>
          <a:lstStyle/>
          <a:p>
            <a:pPr marL="285750" indent="-285750" defTabSz="914400" fontAlgn="base">
              <a:spcBef>
                <a:spcPct val="0"/>
              </a:spcBef>
              <a:spcAft>
                <a:spcPct val="0"/>
              </a:spcAft>
              <a:buFont typeface="Arial" panose="020B0604020202020204" pitchFamily="34" charset="0"/>
              <a:buChar char="•"/>
            </a:pPr>
            <a:r>
              <a:rPr lang="en-US" sz="1600">
                <a:solidFill>
                  <a:srgbClr val="66143F">
                    <a:lumMod val="50000"/>
                  </a:srgbClr>
                </a:solidFill>
                <a:latin typeface="Arial" panose="020B0604020202020204" pitchFamily="34" charset="0"/>
              </a:rPr>
              <a:t>In this test, the rotor is locked or blocked so that it cannot move, a voltage</a:t>
            </a:r>
          </a:p>
          <a:p>
            <a:pPr defTabSz="914400" fontAlgn="base">
              <a:spcBef>
                <a:spcPct val="0"/>
              </a:spcBef>
              <a:spcAft>
                <a:spcPct val="0"/>
              </a:spcAft>
            </a:pPr>
            <a:r>
              <a:rPr lang="en-US" sz="1600">
                <a:solidFill>
                  <a:srgbClr val="66143F">
                    <a:lumMod val="50000"/>
                  </a:srgbClr>
                </a:solidFill>
                <a:latin typeface="Arial" panose="020B0604020202020204" pitchFamily="34" charset="0"/>
              </a:rPr>
              <a:t>     is applied to the motor, and the resulting voltage, current and power are</a:t>
            </a:r>
          </a:p>
          <a:p>
            <a:pPr defTabSz="914400" fontAlgn="base">
              <a:spcBef>
                <a:spcPct val="0"/>
              </a:spcBef>
              <a:spcAft>
                <a:spcPct val="0"/>
              </a:spcAft>
            </a:pPr>
            <a:r>
              <a:rPr lang="en-US" sz="1600">
                <a:solidFill>
                  <a:srgbClr val="66143F">
                    <a:lumMod val="50000"/>
                  </a:srgbClr>
                </a:solidFill>
                <a:latin typeface="Arial" panose="020B0604020202020204" pitchFamily="34" charset="0"/>
              </a:rPr>
              <a:t>     measured.</a:t>
            </a:r>
          </a:p>
          <a:p>
            <a:pPr defTabSz="914400" fontAlgn="base">
              <a:spcBef>
                <a:spcPct val="0"/>
              </a:spcBef>
              <a:spcAft>
                <a:spcPct val="0"/>
              </a:spcAft>
            </a:pPr>
            <a:endParaRPr lang="en-US" sz="1600">
              <a:solidFill>
                <a:srgbClr val="66143F">
                  <a:lumMod val="50000"/>
                </a:srgbClr>
              </a:solidFill>
              <a:latin typeface="Arial" panose="020B0604020202020204" pitchFamily="34" charset="0"/>
            </a:endParaRPr>
          </a:p>
          <a:p>
            <a:pPr marL="285750" indent="-285750" defTabSz="914400" fontAlgn="base">
              <a:spcBef>
                <a:spcPct val="0"/>
              </a:spcBef>
              <a:spcAft>
                <a:spcPct val="0"/>
              </a:spcAft>
              <a:buFont typeface="Arial" panose="020B0604020202020204" pitchFamily="34" charset="0"/>
              <a:buChar char="•"/>
            </a:pPr>
            <a:r>
              <a:rPr lang="en-US" sz="1600">
                <a:solidFill>
                  <a:srgbClr val="66143F">
                    <a:lumMod val="50000"/>
                  </a:srgbClr>
                </a:solidFill>
                <a:latin typeface="Arial" panose="020B0604020202020204" pitchFamily="34" charset="0"/>
                <a:sym typeface="+mn-ea"/>
              </a:rPr>
              <a:t>The AC voltage applied to the stator is adjusted so that the current flow is</a:t>
            </a:r>
            <a:endParaRPr lang="en-US" sz="1600">
              <a:solidFill>
                <a:srgbClr val="66143F">
                  <a:lumMod val="50000"/>
                </a:srgbClr>
              </a:solidFill>
              <a:latin typeface="Arial" panose="020B0604020202020204" pitchFamily="34" charset="0"/>
            </a:endParaRPr>
          </a:p>
          <a:p>
            <a:pPr defTabSz="914400" fontAlgn="base">
              <a:spcBef>
                <a:spcPct val="0"/>
              </a:spcBef>
              <a:spcAft>
                <a:spcPct val="0"/>
              </a:spcAft>
            </a:pPr>
            <a:r>
              <a:rPr lang="en-US" sz="1600">
                <a:solidFill>
                  <a:srgbClr val="66143F">
                    <a:lumMod val="50000"/>
                  </a:srgbClr>
                </a:solidFill>
                <a:latin typeface="Arial" panose="020B0604020202020204" pitchFamily="34" charset="0"/>
                <a:sym typeface="+mn-ea"/>
              </a:rPr>
              <a:t>    approximately full-load value.</a:t>
            </a:r>
            <a:endParaRPr lang="en-US" sz="1600">
              <a:solidFill>
                <a:srgbClr val="66143F">
                  <a:lumMod val="50000"/>
                </a:srgbClr>
              </a:solidFill>
              <a:latin typeface="Arial" panose="020B0604020202020204" pitchFamily="34" charset="0"/>
            </a:endParaRPr>
          </a:p>
          <a:p>
            <a:pPr defTabSz="914400" fontAlgn="base">
              <a:spcBef>
                <a:spcPct val="0"/>
              </a:spcBef>
              <a:spcAft>
                <a:spcPct val="0"/>
              </a:spcAft>
            </a:pPr>
            <a:endParaRPr lang="en-US" sz="1600">
              <a:solidFill>
                <a:srgbClr val="66143F">
                  <a:lumMod val="50000"/>
                </a:srgbClr>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1988820"/>
            <a:ext cx="7315200" cy="4191000"/>
          </a:xfrm>
        </p:spPr>
        <p:txBody>
          <a:bodyPr/>
          <a:lstStyle/>
          <a:p>
            <a:r>
              <a:rPr lang="en-US" sz="1600">
                <a:solidFill>
                  <a:schemeClr val="bg2">
                    <a:lumMod val="50000"/>
                  </a:schemeClr>
                </a:solidFill>
              </a:rPr>
              <a:t>Now,as the rotor is blocked,slip s=1 hence the magnetizing reactance is much higher than the rotor impedance and it can be neglected.</a:t>
            </a:r>
          </a:p>
          <a:p>
            <a:endParaRPr lang="en-US" sz="1600">
              <a:solidFill>
                <a:schemeClr val="bg2">
                  <a:lumMod val="50000"/>
                </a:schemeClr>
              </a:solidFill>
            </a:endParaRPr>
          </a:p>
          <a:p>
            <a:r>
              <a:rPr lang="en-US" sz="1600">
                <a:solidFill>
                  <a:schemeClr val="bg2">
                    <a:lumMod val="50000"/>
                  </a:schemeClr>
                </a:solidFill>
              </a:rPr>
              <a:t>Hence the equivalent circuit reduced to.</a:t>
            </a:r>
          </a:p>
          <a:p>
            <a:endParaRPr lang="en-US" sz="1600"/>
          </a:p>
          <a:p>
            <a:endParaRPr lang="en-US" sz="1600"/>
          </a:p>
        </p:txBody>
      </p:sp>
      <p:pic>
        <p:nvPicPr>
          <p:cNvPr id="4" name="Picture 3"/>
          <p:cNvPicPr>
            <a:picLocks noChangeAspect="1"/>
          </p:cNvPicPr>
          <p:nvPr/>
        </p:nvPicPr>
        <p:blipFill>
          <a:blip r:embed="rId2"/>
          <a:stretch>
            <a:fillRect/>
          </a:stretch>
        </p:blipFill>
        <p:spPr>
          <a:xfrm>
            <a:off x="2855595" y="3573146"/>
            <a:ext cx="4514850" cy="2581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351405" y="2060575"/>
            <a:ext cx="7315200" cy="4191000"/>
          </a:xfrm>
        </p:spPr>
        <p:txBody>
          <a:bodyPr/>
          <a:lstStyle/>
          <a:p>
            <a:pPr marL="0" indent="0">
              <a:buNone/>
            </a:pPr>
            <a:r>
              <a:rPr lang="en-US" sz="1600">
                <a:solidFill>
                  <a:schemeClr val="bg2">
                    <a:lumMod val="50000"/>
                  </a:schemeClr>
                </a:solidFill>
              </a:rPr>
              <a:t>• The locked-rotor power factor can be found as</a:t>
            </a:r>
          </a:p>
          <a:p>
            <a:pPr marL="0" indent="0">
              <a:buNone/>
            </a:pPr>
            <a:endParaRPr lang="en-US" sz="1600">
              <a:solidFill>
                <a:schemeClr val="bg2">
                  <a:lumMod val="50000"/>
                </a:schemeClr>
              </a:solidFill>
            </a:endParaRPr>
          </a:p>
          <a:p>
            <a:pPr marL="0" indent="0">
              <a:buNone/>
            </a:pPr>
            <a:r>
              <a:rPr lang="en-US" sz="1600">
                <a:solidFill>
                  <a:schemeClr val="bg2">
                    <a:lumMod val="50000"/>
                  </a:schemeClr>
                </a:solidFill>
              </a:rPr>
              <a:t>   </a:t>
            </a:r>
          </a:p>
          <a:p>
            <a:pPr marL="0" indent="0">
              <a:buNone/>
            </a:pPr>
            <a:endParaRPr lang="en-US" sz="1600">
              <a:solidFill>
                <a:schemeClr val="bg2">
                  <a:lumMod val="50000"/>
                </a:schemeClr>
              </a:solidFill>
            </a:endParaRPr>
          </a:p>
          <a:p>
            <a:pPr marL="0" indent="0">
              <a:buNone/>
            </a:pPr>
            <a:endParaRPr lang="en-US" sz="1600">
              <a:solidFill>
                <a:schemeClr val="bg2">
                  <a:lumMod val="50000"/>
                </a:schemeClr>
              </a:solidFill>
            </a:endParaRPr>
          </a:p>
          <a:p>
            <a:pPr marL="0" indent="0">
              <a:buNone/>
            </a:pPr>
            <a:endParaRPr lang="en-US" sz="1600">
              <a:solidFill>
                <a:schemeClr val="bg2">
                  <a:lumMod val="50000"/>
                </a:schemeClr>
              </a:solidFill>
            </a:endParaRPr>
          </a:p>
          <a:p>
            <a:pPr marL="0" indent="0">
              <a:buNone/>
            </a:pPr>
            <a:endParaRPr lang="en-US" sz="1600">
              <a:solidFill>
                <a:schemeClr val="bg2">
                  <a:lumMod val="50000"/>
                </a:schemeClr>
              </a:solidFill>
            </a:endParaRPr>
          </a:p>
          <a:p>
            <a:pPr marL="0" indent="0">
              <a:buNone/>
            </a:pPr>
            <a:r>
              <a:rPr lang="en-US" sz="1600">
                <a:solidFill>
                  <a:schemeClr val="bg2">
                    <a:lumMod val="50000"/>
                  </a:schemeClr>
                </a:solidFill>
              </a:rPr>
              <a:t>  The magnitude of the total impedance   </a:t>
            </a:r>
            <a:r>
              <a:rPr lang="en-US" sz="1600"/>
              <a:t>             </a:t>
            </a:r>
          </a:p>
        </p:txBody>
      </p:sp>
      <p:pic>
        <p:nvPicPr>
          <p:cNvPr id="4" name="Picture 3"/>
          <p:cNvPicPr>
            <a:picLocks noChangeAspect="1"/>
          </p:cNvPicPr>
          <p:nvPr/>
        </p:nvPicPr>
        <p:blipFill>
          <a:blip r:embed="rId2"/>
          <a:stretch>
            <a:fillRect/>
          </a:stretch>
        </p:blipFill>
        <p:spPr>
          <a:xfrm>
            <a:off x="3287395" y="4725035"/>
            <a:ext cx="1318260" cy="922020"/>
          </a:xfrm>
          <a:prstGeom prst="rect">
            <a:avLst/>
          </a:prstGeom>
        </p:spPr>
      </p:pic>
      <p:pic>
        <p:nvPicPr>
          <p:cNvPr id="8" name="Picture 7"/>
          <p:cNvPicPr>
            <a:picLocks noChangeAspect="1"/>
          </p:cNvPicPr>
          <p:nvPr/>
        </p:nvPicPr>
        <p:blipFill>
          <a:blip r:embed="rId3"/>
          <a:stretch>
            <a:fillRect/>
          </a:stretch>
        </p:blipFill>
        <p:spPr>
          <a:xfrm>
            <a:off x="2783840" y="2708910"/>
            <a:ext cx="2628900" cy="9753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ABD7B-1C05-AE69-2B14-2FFC53394DAE}"/>
              </a:ext>
            </a:extLst>
          </p:cNvPr>
          <p:cNvSpPr>
            <a:spLocks noGrp="1"/>
          </p:cNvSpPr>
          <p:nvPr>
            <p:ph sz="quarter" idx="13"/>
          </p:nvPr>
        </p:nvSpPr>
        <p:spPr>
          <a:xfrm>
            <a:off x="4632961" y="162046"/>
            <a:ext cx="6479798" cy="5189390"/>
          </a:xfrm>
        </p:spPr>
        <p:txBody>
          <a:bodyPr anchor="t"/>
          <a:lstStyle/>
          <a:p>
            <a:pPr marL="0" indent="0">
              <a:buNone/>
            </a:pPr>
            <a:r>
              <a:rPr lang="en-IN" dirty="0"/>
              <a:t>STATIC BALANCING:</a:t>
            </a:r>
          </a:p>
          <a:p>
            <a:pPr algn="just"/>
            <a:r>
              <a:rPr lang="en-IN" cap="none" dirty="0">
                <a:latin typeface="Times New Roman" panose="02020603050405020304" pitchFamily="18" charset="0"/>
                <a:cs typeface="Times New Roman" panose="02020603050405020304" pitchFamily="18" charset="0"/>
              </a:rPr>
              <a:t>The rotor to be balanced is fixed on a two knife edges of the balancing.</a:t>
            </a:r>
          </a:p>
          <a:p>
            <a:pPr algn="just"/>
            <a:r>
              <a:rPr lang="en-IN" cap="none" dirty="0">
                <a:latin typeface="Times New Roman" panose="02020603050405020304" pitchFamily="18" charset="0"/>
                <a:cs typeface="Times New Roman" panose="02020603050405020304" pitchFamily="18" charset="0"/>
              </a:rPr>
              <a:t>The centre or the knife edges must be in perfect horizontal  plane.</a:t>
            </a:r>
          </a:p>
          <a:p>
            <a:pPr algn="just"/>
            <a:r>
              <a:rPr lang="en-IN" cap="none" dirty="0">
                <a:latin typeface="Times New Roman" panose="02020603050405020304" pitchFamily="18" charset="0"/>
                <a:cs typeface="Times New Roman" panose="02020603050405020304" pitchFamily="18" charset="0"/>
              </a:rPr>
              <a:t>A well balanced rotor will remain in standing in any position when turned about the axis in any direction, in any position and will not oscillate.</a:t>
            </a:r>
          </a:p>
          <a:p>
            <a:pPr algn="just"/>
            <a:r>
              <a:rPr lang="en-IN" cap="none" dirty="0">
                <a:latin typeface="Times New Roman" panose="02020603050405020304" pitchFamily="18" charset="0"/>
                <a:cs typeface="Times New Roman" panose="02020603050405020304" pitchFamily="18" charset="0"/>
              </a:rPr>
              <a:t>When the rotor is unbalanced, heavier side will always try to come down and the rotor cannot stay in any position.</a:t>
            </a:r>
          </a:p>
          <a:p>
            <a:pPr algn="just"/>
            <a:r>
              <a:rPr lang="en-IN" cap="none" dirty="0">
                <a:latin typeface="Times New Roman" panose="02020603050405020304" pitchFamily="18" charset="0"/>
                <a:cs typeface="Times New Roman" panose="02020603050405020304" pitchFamily="18" charset="0"/>
              </a:rPr>
              <a:t>The balancing is achieved  by the </a:t>
            </a:r>
            <a:r>
              <a:rPr lang="en-IN" cap="none" dirty="0" err="1">
                <a:latin typeface="Times New Roman" panose="02020603050405020304" pitchFamily="18" charset="0"/>
                <a:cs typeface="Times New Roman" panose="02020603050405020304" pitchFamily="18" charset="0"/>
              </a:rPr>
              <a:t>aadition</a:t>
            </a:r>
            <a:r>
              <a:rPr lang="en-IN" cap="none" dirty="0">
                <a:latin typeface="Times New Roman" panose="02020603050405020304" pitchFamily="18" charset="0"/>
                <a:cs typeface="Times New Roman" panose="02020603050405020304" pitchFamily="18" charset="0"/>
              </a:rPr>
              <a:t> of weight or removing material from heavier portion of the rotor.</a:t>
            </a:r>
          </a:p>
        </p:txBody>
      </p:sp>
      <p:pic>
        <p:nvPicPr>
          <p:cNvPr id="5" name="Picture 4">
            <a:extLst>
              <a:ext uri="{FF2B5EF4-FFF2-40B4-BE49-F238E27FC236}">
                <a16:creationId xmlns:a16="http://schemas.microsoft.com/office/drawing/2014/main" id="{E44F2F33-3C12-C1A6-CCD7-5EB95EEE3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396240"/>
            <a:ext cx="4124960" cy="4643119"/>
          </a:xfrm>
          <a:prstGeom prst="rect">
            <a:avLst/>
          </a:prstGeom>
        </p:spPr>
      </p:pic>
    </p:spTree>
    <p:extLst>
      <p:ext uri="{BB962C8B-B14F-4D97-AF65-F5344CB8AC3E}">
        <p14:creationId xmlns:p14="http://schemas.microsoft.com/office/powerpoint/2010/main" val="258743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85D07AC-17E8-F748-6B46-3CA64351559B}"/>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823328" y="806164"/>
            <a:ext cx="5412600" cy="3588554"/>
          </a:xfrm>
        </p:spPr>
      </p:pic>
      <p:pic>
        <p:nvPicPr>
          <p:cNvPr id="7" name="Picture 6">
            <a:extLst>
              <a:ext uri="{FF2B5EF4-FFF2-40B4-BE49-F238E27FC236}">
                <a16:creationId xmlns:a16="http://schemas.microsoft.com/office/drawing/2014/main" id="{D537816C-6BFA-C15C-917E-1BA5F94B7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969" y="806164"/>
            <a:ext cx="3707509" cy="3640099"/>
          </a:xfrm>
          <a:prstGeom prst="rect">
            <a:avLst/>
          </a:prstGeom>
        </p:spPr>
      </p:pic>
    </p:spTree>
    <p:extLst>
      <p:ext uri="{BB962C8B-B14F-4D97-AF65-F5344CB8AC3E}">
        <p14:creationId xmlns:p14="http://schemas.microsoft.com/office/powerpoint/2010/main" val="3438748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24DD102-E817-DEEC-B57E-5CD22566949D}"/>
              </a:ext>
            </a:extLst>
          </p:cNvPr>
          <p:cNvSpPr>
            <a:spLocks noGrp="1"/>
          </p:cNvSpPr>
          <p:nvPr>
            <p:ph sz="quarter" idx="13"/>
          </p:nvPr>
        </p:nvSpPr>
        <p:spPr>
          <a:xfrm>
            <a:off x="3027785" y="167950"/>
            <a:ext cx="8626150" cy="5290457"/>
          </a:xfrm>
        </p:spPr>
        <p:txBody>
          <a:bodyPr anchor="t"/>
          <a:lstStyle/>
          <a:p>
            <a:pPr marL="0" indent="0">
              <a:buNone/>
            </a:pPr>
            <a:r>
              <a:rPr lang="en-IN" dirty="0"/>
              <a:t>DYNAMIC BALANCING:</a:t>
            </a:r>
          </a:p>
          <a:p>
            <a:pPr algn="just"/>
            <a:r>
              <a:rPr lang="en-IN" cap="none" dirty="0">
                <a:latin typeface="Times New Roman" panose="02020603050405020304" pitchFamily="18" charset="0"/>
                <a:cs typeface="Times New Roman" panose="02020603050405020304" pitchFamily="18" charset="0"/>
              </a:rPr>
              <a:t>The rotor of the to be balanced is mounted on the axis of the balancing machine and driven at high speed.</a:t>
            </a:r>
          </a:p>
          <a:p>
            <a:pPr algn="just"/>
            <a:r>
              <a:rPr lang="en-IN" cap="none" dirty="0">
                <a:latin typeface="Times New Roman" panose="02020603050405020304" pitchFamily="18" charset="0"/>
                <a:cs typeface="Times New Roman" panose="02020603050405020304" pitchFamily="18" charset="0"/>
              </a:rPr>
              <a:t>if the rotor is unbalanced, it will vibrate at higher speeds.</a:t>
            </a:r>
          </a:p>
          <a:p>
            <a:pPr algn="just"/>
            <a:r>
              <a:rPr lang="en-IN" cap="none" dirty="0">
                <a:latin typeface="Times New Roman" panose="02020603050405020304" pitchFamily="18" charset="0"/>
                <a:cs typeface="Times New Roman" panose="02020603050405020304" pitchFamily="18" charset="0"/>
              </a:rPr>
              <a:t>To locate an unbalanced portion, one of the bearing is locked and the other is left free to vibrate.</a:t>
            </a:r>
          </a:p>
          <a:p>
            <a:pPr algn="just"/>
            <a:r>
              <a:rPr lang="en-IN" cap="none" dirty="0">
                <a:latin typeface="Times New Roman" panose="02020603050405020304" pitchFamily="18" charset="0"/>
                <a:cs typeface="Times New Roman" panose="02020603050405020304" pitchFamily="18" charset="0"/>
              </a:rPr>
              <a:t>An indicating needle is gently touched to the rotor and leaves a mark at the uneven portion.</a:t>
            </a:r>
          </a:p>
          <a:p>
            <a:pPr algn="just"/>
            <a:r>
              <a:rPr lang="en-IN" cap="none" dirty="0">
                <a:latin typeface="Times New Roman" panose="02020603050405020304" pitchFamily="18" charset="0"/>
                <a:cs typeface="Times New Roman" panose="02020603050405020304" pitchFamily="18" charset="0"/>
              </a:rPr>
              <a:t>The same is repeated by rotating the rotor in reverse direction.</a:t>
            </a:r>
          </a:p>
          <a:p>
            <a:pPr algn="just"/>
            <a:r>
              <a:rPr lang="en-IN" cap="none" dirty="0">
                <a:latin typeface="Times New Roman" panose="02020603050405020304" pitchFamily="18" charset="0"/>
                <a:cs typeface="Times New Roman" panose="02020603050405020304" pitchFamily="18" charset="0"/>
              </a:rPr>
              <a:t>The heavy portion lies between the two marks which is removed or counter weight is placed.</a:t>
            </a:r>
          </a:p>
        </p:txBody>
      </p:sp>
      <p:pic>
        <p:nvPicPr>
          <p:cNvPr id="7" name="Content Placeholder 3">
            <a:extLst>
              <a:ext uri="{FF2B5EF4-FFF2-40B4-BE49-F238E27FC236}">
                <a16:creationId xmlns:a16="http://schemas.microsoft.com/office/drawing/2014/main" id="{98BB46A4-8F2E-456D-38C5-BC4F3DA15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42" y="201125"/>
            <a:ext cx="1412073" cy="5130800"/>
          </a:xfrm>
          <a:prstGeom prst="rect">
            <a:avLst/>
          </a:prstGeom>
        </p:spPr>
      </p:pic>
    </p:spTree>
    <p:extLst>
      <p:ext uri="{BB962C8B-B14F-4D97-AF65-F5344CB8AC3E}">
        <p14:creationId xmlns:p14="http://schemas.microsoft.com/office/powerpoint/2010/main" val="97539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7B8AC9-9D64-35B3-E768-0931ACED2723}"/>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1050"/>
          <a:stretch/>
        </p:blipFill>
        <p:spPr>
          <a:xfrm>
            <a:off x="1002392" y="1670180"/>
            <a:ext cx="4328497" cy="2622240"/>
          </a:xfrm>
        </p:spPr>
      </p:pic>
      <p:pic>
        <p:nvPicPr>
          <p:cNvPr id="7" name="Picture 6">
            <a:extLst>
              <a:ext uri="{FF2B5EF4-FFF2-40B4-BE49-F238E27FC236}">
                <a16:creationId xmlns:a16="http://schemas.microsoft.com/office/drawing/2014/main" id="{93A1C91D-9127-2E03-F2A0-8BA25E719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068" y="1670180"/>
            <a:ext cx="4997540" cy="2279677"/>
          </a:xfrm>
          <a:prstGeom prst="rect">
            <a:avLst/>
          </a:prstGeom>
        </p:spPr>
      </p:pic>
    </p:spTree>
    <p:extLst>
      <p:ext uri="{BB962C8B-B14F-4D97-AF65-F5344CB8AC3E}">
        <p14:creationId xmlns:p14="http://schemas.microsoft.com/office/powerpoint/2010/main" val="681283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4036D3A-1059-7ECF-3F8E-D7ACE55D399C}"/>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5213"/>
          <a:stretch/>
        </p:blipFill>
        <p:spPr>
          <a:xfrm>
            <a:off x="6882233" y="242596"/>
            <a:ext cx="4990517" cy="4730391"/>
          </a:xfrm>
        </p:spPr>
      </p:pic>
      <p:sp>
        <p:nvSpPr>
          <p:cNvPr id="7" name="TextBox 6">
            <a:extLst>
              <a:ext uri="{FF2B5EF4-FFF2-40B4-BE49-F238E27FC236}">
                <a16:creationId xmlns:a16="http://schemas.microsoft.com/office/drawing/2014/main" id="{E286BF65-F098-338E-7455-8A86B434B615}"/>
              </a:ext>
            </a:extLst>
          </p:cNvPr>
          <p:cNvSpPr txBox="1"/>
          <p:nvPr/>
        </p:nvSpPr>
        <p:spPr>
          <a:xfrm>
            <a:off x="4947685" y="3075057"/>
            <a:ext cx="2603241" cy="707886"/>
          </a:xfrm>
          <a:prstGeom prst="rect">
            <a:avLst/>
          </a:prstGeom>
          <a:noFill/>
        </p:spPr>
        <p:txBody>
          <a:bodyPr wrap="square" rtlCol="0">
            <a:spAutoFit/>
          </a:bodyPr>
          <a:lstStyle/>
          <a:p>
            <a:r>
              <a:rPr lang="en-IN" sz="4000" dirty="0"/>
              <a:t>THANK YOU</a:t>
            </a:r>
          </a:p>
        </p:txBody>
      </p:sp>
      <p:pic>
        <p:nvPicPr>
          <p:cNvPr id="11" name="Picture 10">
            <a:extLst>
              <a:ext uri="{FF2B5EF4-FFF2-40B4-BE49-F238E27FC236}">
                <a16:creationId xmlns:a16="http://schemas.microsoft.com/office/drawing/2014/main" id="{21EF8387-54A8-1572-F4B2-F5FAD089ADDE}"/>
              </a:ext>
            </a:extLst>
          </p:cNvPr>
          <p:cNvPicPr>
            <a:picLocks noChangeAspect="1"/>
          </p:cNvPicPr>
          <p:nvPr/>
        </p:nvPicPr>
        <p:blipFill rotWithShape="1">
          <a:blip r:embed="rId2">
            <a:extLst>
              <a:ext uri="{28A0092B-C50C-407E-A947-70E740481C1C}">
                <a14:useLocalDpi xmlns:a14="http://schemas.microsoft.com/office/drawing/2010/main" val="0"/>
              </a:ext>
            </a:extLst>
          </a:blip>
          <a:srcRect t="5737"/>
          <a:stretch/>
        </p:blipFill>
        <p:spPr>
          <a:xfrm flipH="1">
            <a:off x="66674" y="260641"/>
            <a:ext cx="4881011" cy="4600991"/>
          </a:xfrm>
          <a:prstGeom prst="rect">
            <a:avLst/>
          </a:prstGeom>
        </p:spPr>
      </p:pic>
    </p:spTree>
    <p:extLst>
      <p:ext uri="{BB962C8B-B14F-4D97-AF65-F5344CB8AC3E}">
        <p14:creationId xmlns:p14="http://schemas.microsoft.com/office/powerpoint/2010/main" val="351756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11"/>
                                        </p:tgtEl>
                                        <p:attrNameLst>
                                          <p:attrName>ppt_x</p:attrName>
                                        </p:attrNameLst>
                                      </p:cBhvr>
                                      <p:tavLst>
                                        <p:tav tm="0">
                                          <p:val>
                                            <p:strVal val="ppt_x"/>
                                          </p:val>
                                        </p:tav>
                                        <p:tav tm="100000">
                                          <p:val>
                                            <p:strVal val="ppt_x"/>
                                          </p:val>
                                        </p:tav>
                                      </p:tavLst>
                                    </p:anim>
                                    <p:anim calcmode="lin" valueType="num">
                                      <p:cBhvr additive="base">
                                        <p:cTn id="15" dur="500"/>
                                        <p:tgtEl>
                                          <p:spTgt spid="11"/>
                                        </p:tgtEl>
                                        <p:attrNameLst>
                                          <p:attrName>ppt_y</p:attrName>
                                        </p:attrNameLst>
                                      </p:cBhvr>
                                      <p:tavLst>
                                        <p:tav tm="0">
                                          <p:val>
                                            <p:strVal val="ppt_y"/>
                                          </p:val>
                                        </p:tav>
                                        <p:tav tm="100000">
                                          <p:val>
                                            <p:strVal val="1+ppt_h/2"/>
                                          </p:val>
                                        </p:tav>
                                      </p:tavLst>
                                    </p:anim>
                                    <p:set>
                                      <p:cBhvr>
                                        <p:cTn id="16"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1921930" y="273138"/>
            <a:ext cx="8222100" cy="838800"/>
          </a:xfrm>
          <a:prstGeom prst="rect">
            <a:avLst/>
          </a:prstGeom>
        </p:spPr>
        <p:txBody>
          <a:bodyPr spcFirstLastPara="1" vert="horz" wrap="square" lIns="91425" tIns="91425" rIns="91425" bIns="91425" numCol="1" rtlCol="0" anchor="t" anchorCtr="0" compatLnSpc="1">
            <a:noAutofit/>
          </a:bodyPr>
          <a:lstStyle/>
          <a:p>
            <a:pPr algn="ctr"/>
            <a:r>
              <a:rPr lang="en-GB" sz="2000" b="1"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National Institute of Engineering</a:t>
            </a:r>
            <a:endParaRPr sz="2000" b="1"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r>
              <a:rPr lang="en-GB" sz="2000" b="1"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Department of Electrical and Electronics Engineering</a:t>
            </a:r>
            <a:endParaRPr sz="2000" b="1"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r>
              <a:rPr lang="en-GB" sz="2000" b="1" dirty="0" err="1">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Mananthavadi</a:t>
            </a:r>
            <a:r>
              <a:rPr lang="en-GB" sz="2000" b="1"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Road, Mysore-570008</a:t>
            </a:r>
          </a:p>
        </p:txBody>
      </p:sp>
      <p:sp>
        <p:nvSpPr>
          <p:cNvPr id="65" name="Google Shape;65;p13"/>
          <p:cNvSpPr txBox="1">
            <a:spLocks noGrp="1"/>
          </p:cNvSpPr>
          <p:nvPr>
            <p:ph type="subTitle" idx="1"/>
          </p:nvPr>
        </p:nvSpPr>
        <p:spPr>
          <a:xfrm>
            <a:off x="2704592" y="1386750"/>
            <a:ext cx="7298055" cy="2446020"/>
          </a:xfrm>
          <a:prstGeom prst="rect">
            <a:avLst/>
          </a:prstGeom>
        </p:spPr>
        <p:txBody>
          <a:bodyPr spcFirstLastPara="1" vert="horz" wrap="square" lIns="91425" tIns="91425" rIns="91425" bIns="91425" numCol="1" rtlCol="0" anchor="t" anchorCtr="0" compatLnSpc="1">
            <a:noAutofit/>
          </a:bodyPr>
          <a:lstStyle/>
          <a:p>
            <a:pPr algn="ctr">
              <a:lnSpc>
                <a:spcPct val="90000"/>
              </a:lnSpc>
              <a:buSzPts val="523"/>
            </a:pPr>
            <a:endParaRPr lang="en-GB" sz="1800"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lnSpc>
                <a:spcPct val="90000"/>
              </a:lnSpc>
              <a:buSzPts val="523"/>
            </a:pPr>
            <a:r>
              <a:rPr lang="en-US" sz="4800" b="1" dirty="0">
                <a:latin typeface="Algerian" panose="04020705040A02060702" pitchFamily="82" charset="0"/>
                <a:cs typeface="Times New Roman" panose="02020603050405020304" pitchFamily="18" charset="0"/>
              </a:rPr>
              <a:t>HIGH VOLTAGE TEST</a:t>
            </a:r>
          </a:p>
          <a:p>
            <a:pPr algn="ctr">
              <a:lnSpc>
                <a:spcPct val="90000"/>
              </a:lnSpc>
              <a:buSzPts val="523"/>
            </a:pPr>
            <a:r>
              <a:rPr lang="en-US" dirty="0">
                <a:latin typeface="Times New Roman" panose="02020603050405020304" pitchFamily="18" charset="0"/>
                <a:cs typeface="Times New Roman" panose="02020603050405020304" pitchFamily="18" charset="0"/>
              </a:rPr>
              <a:t>ON</a:t>
            </a:r>
          </a:p>
          <a:p>
            <a:pPr algn="ctr">
              <a:lnSpc>
                <a:spcPct val="90000"/>
              </a:lnSpc>
              <a:buSzPts val="523"/>
            </a:pPr>
            <a:r>
              <a:rPr lang="en-US" dirty="0">
                <a:latin typeface="Times New Roman" panose="02020603050405020304" pitchFamily="18" charset="0"/>
                <a:cs typeface="Times New Roman" panose="02020603050405020304" pitchFamily="18" charset="0"/>
              </a:rPr>
              <a:t>3-Phase Induction motor as per Indian standard </a:t>
            </a:r>
          </a:p>
          <a:p>
            <a:pPr algn="ctr">
              <a:lnSpc>
                <a:spcPct val="90000"/>
              </a:lnSpc>
              <a:buSzPts val="523"/>
            </a:pPr>
            <a:r>
              <a:rPr lang="en-US" dirty="0">
                <a:latin typeface="Times New Roman" panose="02020603050405020304" pitchFamily="18" charset="0"/>
                <a:cs typeface="Times New Roman" panose="02020603050405020304" pitchFamily="18" charset="0"/>
              </a:rPr>
              <a:t>I.S. 4029-1967</a:t>
            </a:r>
            <a:endParaRPr lang="en-US" dirty="0">
              <a:latin typeface="Arial Black" panose="020B0A04020102020204" pitchFamily="34" charset="0"/>
              <a:cs typeface="Times New Roman" panose="02020603050405020304" pitchFamily="18" charset="0"/>
            </a:endParaRPr>
          </a:p>
          <a:p>
            <a:pPr algn="l" rtl="0"/>
            <a:br>
              <a:rPr lang="en-US" sz="2800" dirty="0">
                <a:solidFill>
                  <a:srgbClr val="333333"/>
                </a:solidFill>
                <a:latin typeface="Helvetica Neue Light"/>
              </a:rPr>
            </a:br>
            <a:endParaRPr lang="en-US" sz="2800" dirty="0">
              <a:solidFill>
                <a:srgbClr val="333333"/>
              </a:solidFill>
              <a:latin typeface="Helvetica Neue Light"/>
            </a:endParaRPr>
          </a:p>
          <a:p>
            <a:pPr algn="ctr">
              <a:lnSpc>
                <a:spcPct val="90000"/>
              </a:lnSpc>
              <a:buSzPts val="523"/>
            </a:pPr>
            <a:endParaRPr lang="en-GB" sz="4400" b="1" dirty="0">
              <a:solidFill>
                <a:schemeClr val="tx1">
                  <a:lumMod val="95000"/>
                  <a:lumOff val="5000"/>
                </a:schemeClr>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lnSpc>
                <a:spcPct val="90000"/>
              </a:lnSpc>
              <a:buSzPts val="523"/>
            </a:pPr>
            <a:endParaRPr b="1"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algn="ctr">
              <a:lnSpc>
                <a:spcPct val="90000"/>
              </a:lnSpc>
              <a:buSzPts val="523"/>
            </a:pPr>
            <a:r>
              <a:rPr lang="en-GB" dirty="0">
                <a:solidFill>
                  <a:schemeClr val="bg2"/>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endParaRPr dirty="0">
              <a:solidFill>
                <a:schemeClr val="bg2"/>
              </a:solidFill>
              <a:latin typeface="Times New Roman" panose="02020603050405020304" pitchFamily="18" charset="0"/>
              <a:cs typeface="Times New Roman" panose="02020603050405020304" pitchFamily="18" charset="0"/>
            </a:endParaRPr>
          </a:p>
        </p:txBody>
      </p:sp>
      <p:sp>
        <p:nvSpPr>
          <p:cNvPr id="69" name="Google Shape;69;p13"/>
          <p:cNvSpPr txBox="1"/>
          <p:nvPr/>
        </p:nvSpPr>
        <p:spPr>
          <a:xfrm>
            <a:off x="1435246" y="5463755"/>
            <a:ext cx="3429000" cy="861744"/>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GB"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By</a:t>
            </a:r>
            <a:endParaRPr kumimoji="0"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US" sz="1600" b="1"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Sunil kumar S N</a:t>
            </a:r>
            <a:endParaRPr kumimoji="0" sz="1600" b="1"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0" marR="0" lvl="0" indent="0" algn="ctr" defTabSz="914400" rtl="0" eaLnBrk="1" fontAlgn="base" latinLnBrk="0" hangingPunct="1">
              <a:lnSpc>
                <a:spcPct val="100000"/>
              </a:lnSpc>
              <a:spcBef>
                <a:spcPct val="0"/>
              </a:spcBef>
              <a:spcAft>
                <a:spcPct val="0"/>
              </a:spcAft>
              <a:buClr>
                <a:srgbClr val="000000"/>
              </a:buClr>
              <a:buSzTx/>
              <a:buFontTx/>
              <a:buNone/>
              <a:tabLst/>
              <a:defRPr/>
            </a:pPr>
            <a:r>
              <a:rPr kumimoji="0" lang="en-GB"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USN</a:t>
            </a:r>
            <a:r>
              <a:rPr kumimoji="0" lang="en-US" altLang="en-GB"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  </a:t>
            </a:r>
            <a:r>
              <a:rPr kumimoji="0" lang="en-GB"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4NI19EE</a:t>
            </a:r>
            <a:r>
              <a:rPr kumimoji="0" lang="en-US" altLang="en-GB"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a:cs typeface="Times New Roman" panose="02020603050405020304" pitchFamily="18" charset="0"/>
                <a:sym typeface="Times New Roman" panose="02020603050405020304"/>
              </a:rPr>
              <a:t>108</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50" y="514245"/>
            <a:ext cx="1152129" cy="1195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038101" y="351030"/>
            <a:ext cx="1189037" cy="110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9949" y="188640"/>
            <a:ext cx="10353761" cy="587152"/>
          </a:xfrm>
        </p:spPr>
        <p:txBody>
          <a:bodyPr/>
          <a:lstStyle/>
          <a:p>
            <a:pPr algn="ctr"/>
            <a:r>
              <a:rPr lang="en-US" dirty="0">
                <a:solidFill>
                  <a:srgbClr val="B92D14"/>
                </a:solidFill>
                <a:latin typeface="Times New Roman" panose="02020603050405020304" pitchFamily="18" charset="0"/>
                <a:cs typeface="Times New Roman" panose="02020603050405020304" pitchFamily="18" charset="0"/>
              </a:rPr>
              <a:t>HIGH VOLTAGE TEST</a:t>
            </a:r>
          </a:p>
        </p:txBody>
      </p:sp>
      <p:sp>
        <p:nvSpPr>
          <p:cNvPr id="6" name="Content Placeholder 5">
            <a:extLst>
              <a:ext uri="{FF2B5EF4-FFF2-40B4-BE49-F238E27FC236}">
                <a16:creationId xmlns:a16="http://schemas.microsoft.com/office/drawing/2014/main" id="{5E0DE2F1-0DE8-EE97-E733-596AECC50CB1}"/>
              </a:ext>
            </a:extLst>
          </p:cNvPr>
          <p:cNvSpPr>
            <a:spLocks noGrp="1"/>
          </p:cNvSpPr>
          <p:nvPr>
            <p:ph idx="1"/>
          </p:nvPr>
        </p:nvSpPr>
        <p:spPr>
          <a:xfrm>
            <a:off x="407368" y="980728"/>
            <a:ext cx="11521280" cy="5256584"/>
          </a:xfrm>
        </p:spPr>
        <p:txBody>
          <a:bodyPr>
            <a:normAutofit/>
          </a:bodyPr>
          <a:lstStyle/>
          <a:p>
            <a:pPr algn="just"/>
            <a:r>
              <a:rPr lang="en-US" sz="2800" dirty="0">
                <a:latin typeface="Times New Roman" panose="02020603050405020304" pitchFamily="18" charset="0"/>
                <a:cs typeface="Times New Roman" panose="02020603050405020304" pitchFamily="18" charset="0"/>
              </a:rPr>
              <a:t>This test is conducted to check the capability of insulation of windings and </a:t>
            </a:r>
            <a:r>
              <a:rPr lang="en-US" sz="2800" dirty="0">
                <a:effectLst/>
                <a:latin typeface="Times New Roman" panose="02020603050405020304" pitchFamily="18" charset="0"/>
                <a:cs typeface="Times New Roman" panose="02020603050405020304" pitchFamily="18" charset="0"/>
              </a:rPr>
              <a:t>the range of high voltage that the induction motor work safely. </a:t>
            </a:r>
          </a:p>
          <a:p>
            <a:pPr algn="just"/>
            <a:r>
              <a:rPr lang="en-US" sz="2800" dirty="0">
                <a:latin typeface="Times New Roman" panose="02020603050405020304" pitchFamily="18" charset="0"/>
                <a:cs typeface="Times New Roman" panose="02020603050405020304" pitchFamily="18" charset="0"/>
              </a:rPr>
              <a:t>The test voltage is of power frequency and sine waveform.</a:t>
            </a:r>
          </a:p>
          <a:p>
            <a:pPr algn="just"/>
            <a:r>
              <a:rPr lang="en-US" sz="2800" dirty="0">
                <a:latin typeface="Times New Roman" panose="02020603050405020304" pitchFamily="18" charset="0"/>
                <a:cs typeface="Times New Roman" panose="02020603050405020304" pitchFamily="18" charset="0"/>
              </a:rPr>
              <a:t> The value of maximum test voltage at site test is given by the expressions,</a:t>
            </a:r>
          </a:p>
          <a:p>
            <a:pPr algn="just"/>
            <a:r>
              <a:rPr lang="en-US" sz="2800" dirty="0">
                <a:latin typeface="Times New Roman" panose="02020603050405020304" pitchFamily="18" charset="0"/>
                <a:cs typeface="Times New Roman" panose="02020603050405020304" pitchFamily="18" charset="0"/>
              </a:rPr>
              <a:t> Vac(site) = 75% [2 x Rated voltage + 1000] volts.</a:t>
            </a:r>
          </a:p>
          <a:p>
            <a:pPr algn="just"/>
            <a:r>
              <a:rPr lang="en-US" sz="2800" dirty="0">
                <a:latin typeface="Times New Roman" panose="02020603050405020304" pitchFamily="18" charset="0"/>
                <a:cs typeface="Times New Roman" panose="02020603050405020304" pitchFamily="18" charset="0"/>
              </a:rPr>
              <a:t>Vac= 1.5 Rated line to line voltage</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4.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5.xml><?xml version="1.0" encoding="utf-8"?>
<a:theme xmlns:a="http://schemas.openxmlformats.org/drawingml/2006/main" name="powerpoint-template">
  <a:themeElements>
    <a:clrScheme name="">
      <a:dk1>
        <a:srgbClr val="808080"/>
      </a:dk1>
      <a:lt1>
        <a:srgbClr val="FFFFFF"/>
      </a:lt1>
      <a:dk2>
        <a:srgbClr val="FFFFFF"/>
      </a:dk2>
      <a:lt2>
        <a:srgbClr val="66143F"/>
      </a:lt2>
      <a:accent1>
        <a:srgbClr val="EB006C"/>
      </a:accent1>
      <a:accent2>
        <a:srgbClr val="FD9B19"/>
      </a:accent2>
      <a:accent3>
        <a:srgbClr val="FFFFFF"/>
      </a:accent3>
      <a:accent4>
        <a:srgbClr val="6C6C6C"/>
      </a:accent4>
      <a:accent5>
        <a:srgbClr val="F3AABA"/>
      </a:accent5>
      <a:accent6>
        <a:srgbClr val="E58C16"/>
      </a:accent6>
      <a:hlink>
        <a:srgbClr val="FF0707"/>
      </a:hlink>
      <a:folHlink>
        <a:srgbClr val="5F5F5F"/>
      </a:folHlink>
    </a:clrScheme>
    <a:fontScheme name="powerpoint-template-24">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gradFill rotWithShape="1">
          <a:gsLst>
            <a:gs pos="0">
              <a:schemeClr val="bg2">
                <a:gamma/>
                <a:tint val="26667"/>
                <a:invGamma/>
              </a:schemeClr>
            </a:gs>
            <a:gs pos="100000">
              <a:schemeClr val="bg2">
                <a:alpha val="14999"/>
              </a:schemeClr>
            </a:gs>
          </a:gsLst>
          <a:lin ang="5400000" scaled="1"/>
        </a:gradFill>
        <a:ln>
          <a:noFill/>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owerpoint-template-24 1">
        <a:dk1>
          <a:srgbClr val="4D4D4D"/>
        </a:dk1>
        <a:lt1>
          <a:srgbClr val="FFFFFF"/>
        </a:lt1>
        <a:dk2>
          <a:srgbClr val="4D4D4D"/>
        </a:dk2>
        <a:lt2>
          <a:srgbClr val="CC0000"/>
        </a:lt2>
        <a:accent1>
          <a:srgbClr val="FF9933"/>
        </a:accent1>
        <a:accent2>
          <a:srgbClr val="009900"/>
        </a:accent2>
        <a:accent3>
          <a:srgbClr val="FFFFFF"/>
        </a:accent3>
        <a:accent4>
          <a:srgbClr val="404040"/>
        </a:accent4>
        <a:accent5>
          <a:srgbClr val="FFCAAD"/>
        </a:accent5>
        <a:accent6>
          <a:srgbClr val="008A00"/>
        </a:accent6>
        <a:hlink>
          <a:srgbClr val="3366FF"/>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2">
        <a:dk1>
          <a:srgbClr val="4D4D4D"/>
        </a:dk1>
        <a:lt1>
          <a:srgbClr val="FFFFFF"/>
        </a:lt1>
        <a:dk2>
          <a:srgbClr val="4D4D4D"/>
        </a:dk2>
        <a:lt2>
          <a:srgbClr val="FBB240"/>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3">
        <a:dk1>
          <a:srgbClr val="4D4D4D"/>
        </a:dk1>
        <a:lt1>
          <a:srgbClr val="FFFFFF"/>
        </a:lt1>
        <a:dk2>
          <a:srgbClr val="4D4D4D"/>
        </a:dk2>
        <a:lt2>
          <a:srgbClr val="FE564C"/>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4">
        <a:dk1>
          <a:srgbClr val="4D4D4D"/>
        </a:dk1>
        <a:lt1>
          <a:srgbClr val="FFFFFF"/>
        </a:lt1>
        <a:dk2>
          <a:srgbClr val="4D4D4D"/>
        </a:dk2>
        <a:lt2>
          <a:srgbClr val="BB2A32"/>
        </a:lt2>
        <a:accent1>
          <a:srgbClr val="FFC842"/>
        </a:accent1>
        <a:accent2>
          <a:srgbClr val="FED06E"/>
        </a:accent2>
        <a:accent3>
          <a:srgbClr val="FFFFFF"/>
        </a:accent3>
        <a:accent4>
          <a:srgbClr val="404040"/>
        </a:accent4>
        <a:accent5>
          <a:srgbClr val="FFE0B0"/>
        </a:accent5>
        <a:accent6>
          <a:srgbClr val="E6BC63"/>
        </a:accent6>
        <a:hlink>
          <a:srgbClr val="FDDB9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5">
        <a:dk1>
          <a:srgbClr val="4D4D4D"/>
        </a:dk1>
        <a:lt1>
          <a:srgbClr val="FFFFFF"/>
        </a:lt1>
        <a:dk2>
          <a:srgbClr val="4D4D4D"/>
        </a:dk2>
        <a:lt2>
          <a:srgbClr val="E84A25"/>
        </a:lt2>
        <a:accent1>
          <a:srgbClr val="ED6A24"/>
        </a:accent1>
        <a:accent2>
          <a:srgbClr val="F99E1C"/>
        </a:accent2>
        <a:accent3>
          <a:srgbClr val="FFFFFF"/>
        </a:accent3>
        <a:accent4>
          <a:srgbClr val="404040"/>
        </a:accent4>
        <a:accent5>
          <a:srgbClr val="F4B9AC"/>
        </a:accent5>
        <a:accent6>
          <a:srgbClr val="E28F18"/>
        </a:accent6>
        <a:hlink>
          <a:srgbClr val="F1B545"/>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6">
        <a:dk1>
          <a:srgbClr val="4D4D4D"/>
        </a:dk1>
        <a:lt1>
          <a:srgbClr val="FFFFFF"/>
        </a:lt1>
        <a:dk2>
          <a:srgbClr val="4D4D4D"/>
        </a:dk2>
        <a:lt2>
          <a:srgbClr val="B92D14"/>
        </a:lt2>
        <a:accent1>
          <a:srgbClr val="D34E13"/>
        </a:accent1>
        <a:accent2>
          <a:srgbClr val="DC9009"/>
        </a:accent2>
        <a:accent3>
          <a:srgbClr val="FFFFFF"/>
        </a:accent3>
        <a:accent4>
          <a:srgbClr val="404040"/>
        </a:accent4>
        <a:accent5>
          <a:srgbClr val="E6B2AA"/>
        </a:accent5>
        <a:accent6>
          <a:srgbClr val="C78207"/>
        </a:accent6>
        <a:hlink>
          <a:srgbClr val="EEC633"/>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7">
        <a:dk1>
          <a:srgbClr val="4D4D4D"/>
        </a:dk1>
        <a:lt1>
          <a:srgbClr val="FFFFFF"/>
        </a:lt1>
        <a:dk2>
          <a:srgbClr val="4D4D4D"/>
        </a:dk2>
        <a:lt2>
          <a:srgbClr val="AE6310"/>
        </a:lt2>
        <a:accent1>
          <a:srgbClr val="E79613"/>
        </a:accent1>
        <a:accent2>
          <a:srgbClr val="E1720D"/>
        </a:accent2>
        <a:accent3>
          <a:srgbClr val="FFFFFF"/>
        </a:accent3>
        <a:accent4>
          <a:srgbClr val="404040"/>
        </a:accent4>
        <a:accent5>
          <a:srgbClr val="F1C9AA"/>
        </a:accent5>
        <a:accent6>
          <a:srgbClr val="CC670B"/>
        </a:accent6>
        <a:hlink>
          <a:srgbClr val="C6470A"/>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8">
        <a:dk1>
          <a:srgbClr val="4D4D4D"/>
        </a:dk1>
        <a:lt1>
          <a:srgbClr val="FFFFFF"/>
        </a:lt1>
        <a:dk2>
          <a:srgbClr val="4D4D4D"/>
        </a:dk2>
        <a:lt2>
          <a:srgbClr val="AF5612"/>
        </a:lt2>
        <a:accent1>
          <a:srgbClr val="CB882F"/>
        </a:accent1>
        <a:accent2>
          <a:srgbClr val="E7C432"/>
        </a:accent2>
        <a:accent3>
          <a:srgbClr val="FFFFFF"/>
        </a:accent3>
        <a:accent4>
          <a:srgbClr val="404040"/>
        </a:accent4>
        <a:accent5>
          <a:srgbClr val="E2C3AD"/>
        </a:accent5>
        <a:accent6>
          <a:srgbClr val="D1B12C"/>
        </a:accent6>
        <a:hlink>
          <a:srgbClr val="EECA34"/>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9">
        <a:dk1>
          <a:srgbClr val="4D4D4D"/>
        </a:dk1>
        <a:lt1>
          <a:srgbClr val="FFFFFF"/>
        </a:lt1>
        <a:dk2>
          <a:srgbClr val="4D4D4D"/>
        </a:dk2>
        <a:lt2>
          <a:srgbClr val="9A5E40"/>
        </a:lt2>
        <a:accent1>
          <a:srgbClr val="AE7750"/>
        </a:accent1>
        <a:accent2>
          <a:srgbClr val="C08D60"/>
        </a:accent2>
        <a:accent3>
          <a:srgbClr val="FFFFFF"/>
        </a:accent3>
        <a:accent4>
          <a:srgbClr val="404040"/>
        </a:accent4>
        <a:accent5>
          <a:srgbClr val="D3BDB3"/>
        </a:accent5>
        <a:accent6>
          <a:srgbClr val="AE7F56"/>
        </a:accent6>
        <a:hlink>
          <a:srgbClr val="CCA47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0">
        <a:dk1>
          <a:srgbClr val="4D4D4D"/>
        </a:dk1>
        <a:lt1>
          <a:srgbClr val="FFFFFF"/>
        </a:lt1>
        <a:dk2>
          <a:srgbClr val="4D4D4D"/>
        </a:dk2>
        <a:lt2>
          <a:srgbClr val="D1BB77"/>
        </a:lt2>
        <a:accent1>
          <a:srgbClr val="DBBA87"/>
        </a:accent1>
        <a:accent2>
          <a:srgbClr val="E0B265"/>
        </a:accent2>
        <a:accent3>
          <a:srgbClr val="FFFFFF"/>
        </a:accent3>
        <a:accent4>
          <a:srgbClr val="404040"/>
        </a:accent4>
        <a:accent5>
          <a:srgbClr val="EAD9C3"/>
        </a:accent5>
        <a:accent6>
          <a:srgbClr val="CBA15B"/>
        </a:accent6>
        <a:hlink>
          <a:srgbClr val="E9C277"/>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1">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DDDDD"/>
        </a:folHlink>
      </a:clrScheme>
      <a:clrMap bg1="lt1" tx1="dk1" bg2="lt2" tx2="dk2" accent1="accent1" accent2="accent2" accent3="accent3" accent4="accent4" accent5="accent5" accent6="accent6" hlink="hlink" folHlink="folHlink"/>
    </a:extraClrScheme>
    <a:extraClrScheme>
      <a:clrScheme name="powerpoint-template-24 12">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3">
        <a:dk1>
          <a:srgbClr val="4D4D4D"/>
        </a:dk1>
        <a:lt1>
          <a:srgbClr val="FFFFFF"/>
        </a:lt1>
        <a:dk2>
          <a:srgbClr val="4D4D4D"/>
        </a:dk2>
        <a:lt2>
          <a:srgbClr val="45762A"/>
        </a:lt2>
        <a:accent1>
          <a:srgbClr val="42934C"/>
        </a:accent1>
        <a:accent2>
          <a:srgbClr val="34B66A"/>
        </a:accent2>
        <a:accent3>
          <a:srgbClr val="FFFFFF"/>
        </a:accent3>
        <a:accent4>
          <a:srgbClr val="404040"/>
        </a:accent4>
        <a:accent5>
          <a:srgbClr val="B0C8B2"/>
        </a:accent5>
        <a:accent6>
          <a:srgbClr val="2EA55F"/>
        </a:accent6>
        <a:hlink>
          <a:srgbClr val="34C8D1"/>
        </a:hlink>
        <a:folHlink>
          <a:srgbClr val="D3D3D3"/>
        </a:folHlink>
      </a:clrScheme>
      <a:clrMap bg1="lt1" tx1="dk1" bg2="lt2" tx2="dk2" accent1="accent1" accent2="accent2" accent3="accent3" accent4="accent4" accent5="accent5" accent6="accent6" hlink="hlink" folHlink="folHlink"/>
    </a:extraClrScheme>
    <a:extraClrScheme>
      <a:clrScheme name="powerpoint-template-24 14">
        <a:dk1>
          <a:srgbClr val="FFFFFF"/>
        </a:dk1>
        <a:lt1>
          <a:srgbClr val="FFFFFF"/>
        </a:lt1>
        <a:dk2>
          <a:srgbClr val="FFFFFF"/>
        </a:dk2>
        <a:lt2>
          <a:srgbClr val="45762A"/>
        </a:lt2>
        <a:accent1>
          <a:srgbClr val="42934C"/>
        </a:accent1>
        <a:accent2>
          <a:srgbClr val="34B66A"/>
        </a:accent2>
        <a:accent3>
          <a:srgbClr val="FFFFFF"/>
        </a:accent3>
        <a:accent4>
          <a:srgbClr val="DADADA"/>
        </a:accent4>
        <a:accent5>
          <a:srgbClr val="B0C8B2"/>
        </a:accent5>
        <a:accent6>
          <a:srgbClr val="2EA55F"/>
        </a:accent6>
        <a:hlink>
          <a:srgbClr val="34C8D1"/>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5">
        <a:dk1>
          <a:srgbClr val="FFFFFF"/>
        </a:dk1>
        <a:lt1>
          <a:srgbClr val="FFFFFF"/>
        </a:lt1>
        <a:dk2>
          <a:srgbClr val="FFFFFF"/>
        </a:dk2>
        <a:lt2>
          <a:srgbClr val="55A6FE"/>
        </a:lt2>
        <a:accent1>
          <a:srgbClr val="71BBFF"/>
        </a:accent1>
        <a:accent2>
          <a:srgbClr val="74CCFF"/>
        </a:accent2>
        <a:accent3>
          <a:srgbClr val="FFFFFF"/>
        </a:accent3>
        <a:accent4>
          <a:srgbClr val="DADADA"/>
        </a:accent4>
        <a:accent5>
          <a:srgbClr val="BBDAFF"/>
        </a:accent5>
        <a:accent6>
          <a:srgbClr val="68B9E7"/>
        </a:accent6>
        <a:hlink>
          <a:srgbClr val="94D8FF"/>
        </a:hlink>
        <a:folHlink>
          <a:srgbClr val="FFFFFF"/>
        </a:folHlink>
      </a:clrScheme>
      <a:clrMap bg1="lt1" tx1="dk1" bg2="lt2" tx2="dk2" accent1="accent1" accent2="accent2" accent3="accent3" accent4="accent4" accent5="accent5" accent6="accent6" hlink="hlink" folHlink="folHlink"/>
    </a:extraClrScheme>
    <a:extraClrScheme>
      <a:clrScheme name="powerpoint-template-24 16">
        <a:dk1>
          <a:srgbClr val="FFFFFF"/>
        </a:dk1>
        <a:lt1>
          <a:srgbClr val="FFFFFF"/>
        </a:lt1>
        <a:dk2>
          <a:srgbClr val="FFFFFF"/>
        </a:dk2>
        <a:lt2>
          <a:srgbClr val="4BA1FF"/>
        </a:lt2>
        <a:accent1>
          <a:srgbClr val="5DB2FF"/>
        </a:accent1>
        <a:accent2>
          <a:srgbClr val="65C8FF"/>
        </a:accent2>
        <a:accent3>
          <a:srgbClr val="FFFFFF"/>
        </a:accent3>
        <a:accent4>
          <a:srgbClr val="DADADA"/>
        </a:accent4>
        <a:accent5>
          <a:srgbClr val="B6D5FF"/>
        </a:accent5>
        <a:accent6>
          <a:srgbClr val="5BB5E7"/>
        </a:accent6>
        <a:hlink>
          <a:srgbClr val="87E1FF"/>
        </a:hlink>
        <a:folHlink>
          <a:srgbClr val="FFFFF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155</TotalTime>
  <Words>1283</Words>
  <Application>Microsoft Office PowerPoint</Application>
  <PresentationFormat>Widescreen</PresentationFormat>
  <Paragraphs>118</Paragraphs>
  <Slides>23</Slides>
  <Notes>2</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23</vt:i4>
      </vt:variant>
    </vt:vector>
  </HeadingPairs>
  <TitlesOfParts>
    <vt:vector size="46" baseType="lpstr">
      <vt:lpstr>Agency FB</vt:lpstr>
      <vt:lpstr>Algerian</vt:lpstr>
      <vt:lpstr>Arial</vt:lpstr>
      <vt:lpstr>Arial</vt:lpstr>
      <vt:lpstr>Arial Black</vt:lpstr>
      <vt:lpstr>Bookman Old Style</vt:lpstr>
      <vt:lpstr>Calibri</vt:lpstr>
      <vt:lpstr>Garamond</vt:lpstr>
      <vt:lpstr>Helvetica Neue Light</vt:lpstr>
      <vt:lpstr>Impact</vt:lpstr>
      <vt:lpstr>Microsoft Sans Serif</vt:lpstr>
      <vt:lpstr>Rockwell</vt:lpstr>
      <vt:lpstr>Times New Roman</vt:lpstr>
      <vt:lpstr>Times New Roman</vt:lpstr>
      <vt:lpstr>Trebuchet MS</vt:lpstr>
      <vt:lpstr>Wingdings</vt:lpstr>
      <vt:lpstr>Wingdings 3</vt:lpstr>
      <vt:lpstr>Work Sans</vt:lpstr>
      <vt:lpstr>Main Event</vt:lpstr>
      <vt:lpstr>Organic</vt:lpstr>
      <vt:lpstr>Damask</vt:lpstr>
      <vt:lpstr>Facet</vt:lpstr>
      <vt:lpstr>powerpoint-template</vt:lpstr>
      <vt:lpstr>Static balancing and dynamic balancing</vt:lpstr>
      <vt:lpstr>PowerPoint Presentation</vt:lpstr>
      <vt:lpstr>PowerPoint Presentation</vt:lpstr>
      <vt:lpstr>PowerPoint Presentation</vt:lpstr>
      <vt:lpstr>PowerPoint Presentation</vt:lpstr>
      <vt:lpstr>PowerPoint Presentation</vt:lpstr>
      <vt:lpstr>PowerPoint Presentation</vt:lpstr>
      <vt:lpstr>The National Institute of Engineering Department of Electrical and Electronics Engineering Mananthavadi Road, Mysore-570008</vt:lpstr>
      <vt:lpstr>HIGH VOLTAGE TEST</vt:lpstr>
      <vt:lpstr>HIGH VOLTAGE TEST</vt:lpstr>
      <vt:lpstr>HIGH VOLTAGE TEST</vt:lpstr>
      <vt:lpstr>  While conducting the test, reference to the relevant standards  and manufacturers instruction is to be made  </vt:lpstr>
      <vt:lpstr>PowerPoint Presentation</vt:lpstr>
      <vt:lpstr>No Load Test On Induction Motor</vt:lpstr>
      <vt:lpstr>Circuit Diagram</vt:lpstr>
      <vt:lpstr>PowerPoint Presentation</vt:lpstr>
      <vt:lpstr>Equivalent Circuit </vt:lpstr>
      <vt:lpstr>PowerPoint Presentation</vt:lpstr>
      <vt:lpstr>The National Institute of Engineering Department of Electrical and Electronics Engineering Mananthavadi Road, Mysore-570008</vt:lpstr>
      <vt:lpstr>Locked Rotor Test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Static balancing and dynamic balancing</dc:title>
  <dc:creator>Ravi N</dc:creator>
  <cp:lastModifiedBy>Ravi N</cp:lastModifiedBy>
  <cp:revision>3</cp:revision>
  <dcterms:created xsi:type="dcterms:W3CDTF">2022-11-08T15:53:24Z</dcterms:created>
  <dcterms:modified xsi:type="dcterms:W3CDTF">2023-01-26T19:16:52Z</dcterms:modified>
</cp:coreProperties>
</file>